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0" r:id="rId3"/>
    <p:sldId id="256" r:id="rId4"/>
    <p:sldId id="267" r:id="rId5"/>
    <p:sldId id="277" r:id="rId6"/>
    <p:sldId id="273" r:id="rId7"/>
    <p:sldId id="274" r:id="rId8"/>
    <p:sldId id="275" r:id="rId9"/>
    <p:sldId id="278" r:id="rId10"/>
    <p:sldId id="276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86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703C-B323-4985-8388-BAC1000C696B}" type="datetimeFigureOut">
              <a:rPr lang="en-GB" smtClean="0"/>
              <a:pPr/>
              <a:t>23/07/2012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6FFD-BFD3-4153-83BC-90F5613E0C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703C-B323-4985-8388-BAC1000C696B}" type="datetimeFigureOut">
              <a:rPr lang="en-GB" smtClean="0"/>
              <a:pPr/>
              <a:t>23/07/2012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6FFD-BFD3-4153-83BC-90F5613E0C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703C-B323-4985-8388-BAC1000C696B}" type="datetimeFigureOut">
              <a:rPr lang="en-GB" smtClean="0"/>
              <a:pPr/>
              <a:t>23/07/2012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6FFD-BFD3-4153-83BC-90F5613E0C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703C-B323-4985-8388-BAC1000C696B}" type="datetimeFigureOut">
              <a:rPr lang="en-GB" smtClean="0"/>
              <a:pPr/>
              <a:t>23/07/2012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6FFD-BFD3-4153-83BC-90F5613E0C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703C-B323-4985-8388-BAC1000C696B}" type="datetimeFigureOut">
              <a:rPr lang="en-GB" smtClean="0"/>
              <a:pPr/>
              <a:t>23/07/2012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6FFD-BFD3-4153-83BC-90F5613E0C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703C-B323-4985-8388-BAC1000C696B}" type="datetimeFigureOut">
              <a:rPr lang="en-GB" smtClean="0"/>
              <a:pPr/>
              <a:t>23/07/2012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6FFD-BFD3-4153-83BC-90F5613E0C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703C-B323-4985-8388-BAC1000C696B}" type="datetimeFigureOut">
              <a:rPr lang="en-GB" smtClean="0"/>
              <a:pPr/>
              <a:t>23/07/2012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6FFD-BFD3-4153-83BC-90F5613E0C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703C-B323-4985-8388-BAC1000C696B}" type="datetimeFigureOut">
              <a:rPr lang="en-GB" smtClean="0"/>
              <a:pPr/>
              <a:t>23/07/2012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6FFD-BFD3-4153-83BC-90F5613E0C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703C-B323-4985-8388-BAC1000C696B}" type="datetimeFigureOut">
              <a:rPr lang="en-GB" smtClean="0"/>
              <a:pPr/>
              <a:t>23/07/2012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6FFD-BFD3-4153-83BC-90F5613E0C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703C-B323-4985-8388-BAC1000C696B}" type="datetimeFigureOut">
              <a:rPr lang="en-GB" smtClean="0"/>
              <a:pPr/>
              <a:t>23/07/2012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6FFD-BFD3-4153-83BC-90F5613E0C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703C-B323-4985-8388-BAC1000C696B}" type="datetimeFigureOut">
              <a:rPr lang="en-GB" smtClean="0"/>
              <a:pPr/>
              <a:t>23/07/2012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6FFD-BFD3-4153-83BC-90F5613E0C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E703C-B323-4985-8388-BAC1000C696B}" type="datetimeFigureOut">
              <a:rPr lang="en-GB" smtClean="0"/>
              <a:pPr/>
              <a:t>23/07/2012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26FFD-BFD3-4153-83BC-90F5613E0CF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39952" y="2060848"/>
            <a:ext cx="4824536" cy="1584176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dirty="0" smtClean="0">
                <a:solidFill>
                  <a:schemeClr val="accent5">
                    <a:lumMod val="75000"/>
                  </a:schemeClr>
                </a:solidFill>
              </a:rPr>
              <a:t>Modelos da estrutura interna da Terra</a:t>
            </a:r>
            <a:endParaRPr lang="en-GB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13209"/>
            <a:ext cx="2664296" cy="540704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4878330" y="1800833"/>
            <a:ext cx="903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600" dirty="0" smtClean="0"/>
              <a:t>Litosfera</a:t>
            </a:r>
            <a:endParaRPr lang="pt-PT" sz="16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631438" y="2064256"/>
            <a:ext cx="1164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600" dirty="0" err="1" smtClean="0"/>
              <a:t>Astenosfera</a:t>
            </a:r>
            <a:endParaRPr lang="pt-PT" sz="16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878330" y="2864509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600" dirty="0" smtClean="0"/>
              <a:t>Mesosfera</a:t>
            </a:r>
            <a:endParaRPr lang="pt-PT" sz="16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348642" y="4308542"/>
            <a:ext cx="936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600" dirty="0" smtClean="0"/>
              <a:t>Núcleo</a:t>
            </a:r>
          </a:p>
          <a:p>
            <a:pPr algn="r"/>
            <a:r>
              <a:rPr lang="pt-PT" sz="1600" dirty="0" smtClean="0"/>
              <a:t>externo</a:t>
            </a:r>
            <a:endParaRPr lang="pt-PT" sz="16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436096" y="537321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600" dirty="0" smtClean="0"/>
              <a:t>Núcleo </a:t>
            </a:r>
          </a:p>
          <a:p>
            <a:pPr algn="r"/>
            <a:r>
              <a:rPr lang="pt-PT" sz="1600" dirty="0" smtClean="0"/>
              <a:t>interno</a:t>
            </a:r>
            <a:endParaRPr lang="pt-PT" sz="1600" dirty="0"/>
          </a:p>
        </p:txBody>
      </p:sp>
      <p:sp>
        <p:nvSpPr>
          <p:cNvPr id="16" name="Rectangle 15"/>
          <p:cNvSpPr/>
          <p:nvPr/>
        </p:nvSpPr>
        <p:spPr>
          <a:xfrm>
            <a:off x="1666542" y="357597"/>
            <a:ext cx="5929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>
                <a:solidFill>
                  <a:schemeClr val="accent5">
                    <a:lumMod val="75000"/>
                  </a:schemeClr>
                </a:solidFill>
              </a:rPr>
              <a:t>Modelo físico da estrutura da Terra</a:t>
            </a:r>
          </a:p>
        </p:txBody>
      </p:sp>
      <p:pic>
        <p:nvPicPr>
          <p:cNvPr id="6146" name="Picture 2" descr="\\ptalffps01\EEM-Multimedia\Coordenacao.Multimedia\Shutterstock\Para_Filipe\shutterstock_2037564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05544"/>
            <a:ext cx="4521041" cy="435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66542" y="357597"/>
            <a:ext cx="5929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>
                <a:solidFill>
                  <a:schemeClr val="accent5">
                    <a:lumMod val="75000"/>
                  </a:schemeClr>
                </a:solidFill>
              </a:rPr>
              <a:t>Modelo físico da estrutura da Terra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5" t="43303" r="4070" b="9676"/>
          <a:stretch/>
        </p:blipFill>
        <p:spPr bwMode="auto">
          <a:xfrm>
            <a:off x="418116" y="1700808"/>
            <a:ext cx="8639387" cy="358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729708" y="112474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PT" b="1" dirty="0" smtClean="0"/>
              <a:t>A Terra é formada por camadas concêntricas.</a:t>
            </a:r>
            <a:endParaRPr lang="pt-PT" b="1" dirty="0"/>
          </a:p>
        </p:txBody>
      </p:sp>
      <p:sp>
        <p:nvSpPr>
          <p:cNvPr id="8" name="Rectangle 7"/>
          <p:cNvSpPr/>
          <p:nvPr/>
        </p:nvSpPr>
        <p:spPr>
          <a:xfrm>
            <a:off x="1666542" y="357597"/>
            <a:ext cx="5694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>
                <a:solidFill>
                  <a:schemeClr val="accent5">
                    <a:lumMod val="75000"/>
                  </a:schemeClr>
                </a:solidFill>
              </a:rPr>
              <a:t>O que sabemos do interior da Terra?</a:t>
            </a:r>
          </a:p>
        </p:txBody>
      </p:sp>
      <p:pic>
        <p:nvPicPr>
          <p:cNvPr id="1027" name="Picture 3" descr="\\ptalffps01\EEM-Multimedia\Coordenacao.Multimedia\Shutterstock\Para_Filipe\shutterstock_119683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578" y="1844824"/>
            <a:ext cx="4993690" cy="3745267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6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ângulo 15"/>
          <p:cNvSpPr/>
          <p:nvPr/>
        </p:nvSpPr>
        <p:spPr>
          <a:xfrm>
            <a:off x="5148064" y="3755322"/>
            <a:ext cx="3744416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PT" b="1" dirty="0" smtClean="0">
                <a:solidFill>
                  <a:sysClr val="windowText" lastClr="000000"/>
                </a:solidFill>
              </a:rPr>
              <a:t>As ondas sísmicas propagam-se com diferentes velocidades no interior da Terra e sofrem desvios. </a:t>
            </a:r>
            <a:endParaRPr lang="pt-PT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66542" y="357597"/>
            <a:ext cx="6793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 smtClean="0">
                <a:solidFill>
                  <a:schemeClr val="accent5">
                    <a:lumMod val="75000"/>
                  </a:schemeClr>
                </a:solidFill>
              </a:rPr>
              <a:t>Como sabemos que a Terra é formada por camadas concêntricas?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19679"/>
            <a:ext cx="3714283" cy="370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xão em ângulos rectos 9"/>
          <p:cNvCxnSpPr/>
          <p:nvPr/>
        </p:nvCxnSpPr>
        <p:spPr>
          <a:xfrm>
            <a:off x="4139952" y="3280883"/>
            <a:ext cx="1008112" cy="936104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755576" y="1129655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pt-PT" b="1" dirty="0" smtClean="0"/>
              <a:t> A temperatura da Terra aumenta com a profundidade. </a:t>
            </a:r>
            <a:endParaRPr lang="pt-PT" b="1" dirty="0"/>
          </a:p>
        </p:txBody>
      </p:sp>
      <p:sp>
        <p:nvSpPr>
          <p:cNvPr id="11" name="Rectangle 10"/>
          <p:cNvSpPr/>
          <p:nvPr/>
        </p:nvSpPr>
        <p:spPr>
          <a:xfrm>
            <a:off x="1666542" y="357597"/>
            <a:ext cx="5694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>
                <a:solidFill>
                  <a:schemeClr val="accent5">
                    <a:lumMod val="75000"/>
                  </a:schemeClr>
                </a:solidFill>
              </a:rPr>
              <a:t>O que sabemos do interior da Terra?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7" t="34646" r="14958" b="21029"/>
          <a:stretch/>
        </p:blipFill>
        <p:spPr bwMode="auto">
          <a:xfrm>
            <a:off x="1763688" y="2086523"/>
            <a:ext cx="6120680" cy="3574725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9"/>
          <p:cNvSpPr/>
          <p:nvPr/>
        </p:nvSpPr>
        <p:spPr>
          <a:xfrm>
            <a:off x="1023489" y="188640"/>
            <a:ext cx="8100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accent5">
                    <a:lumMod val="75000"/>
                  </a:schemeClr>
                </a:solidFill>
              </a:rPr>
              <a:t>Como sabemos que a temperatura da Terra aumenta </a:t>
            </a:r>
          </a:p>
          <a:p>
            <a:pPr algn="ctr"/>
            <a:r>
              <a:rPr lang="pt-PT" sz="2400" b="1" dirty="0" smtClean="0">
                <a:solidFill>
                  <a:schemeClr val="accent5">
                    <a:lumMod val="75000"/>
                  </a:schemeClr>
                </a:solidFill>
              </a:rPr>
              <a:t>com a profundidade? </a:t>
            </a:r>
            <a:endParaRPr lang="pt-PT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 descr="\\ptalffps01\EEM-Multimedia\Coordenacao.Multimedia\Shutterstock\Para_Filipe\shutterstock_742051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7"/>
            <a:ext cx="3504204" cy="5256305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ptalffps01\EEM-Multimedia\Coordenacao.Multimedia\Shutterstock\Para_Filipe\shutterstock_469838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0728"/>
            <a:ext cx="3780252" cy="2520000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ptalffps01\EEM-Multimedia\Coordenacao.Multimedia\Shutterstock\Para_Filipe\shutterstock_414296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3717032"/>
            <a:ext cx="3779721" cy="2520000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683568" y="111545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PT" b="1" dirty="0" smtClean="0"/>
              <a:t>O estado físico dos materiais varia, no interior da Terra, de camada para camada.</a:t>
            </a:r>
            <a:endParaRPr lang="pt-PT" b="1" dirty="0"/>
          </a:p>
        </p:txBody>
      </p:sp>
      <p:sp>
        <p:nvSpPr>
          <p:cNvPr id="13" name="Rectângulo 12"/>
          <p:cNvSpPr/>
          <p:nvPr/>
        </p:nvSpPr>
        <p:spPr>
          <a:xfrm>
            <a:off x="4582692" y="5142824"/>
            <a:ext cx="4400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 smtClean="0"/>
              <a:t>Pelos vulcões são expelidos materiais no estado líquido. </a:t>
            </a:r>
            <a:endParaRPr lang="pt-PT" sz="1600" b="1" dirty="0"/>
          </a:p>
        </p:txBody>
      </p:sp>
      <p:sp>
        <p:nvSpPr>
          <p:cNvPr id="14" name="Rectângulo 13"/>
          <p:cNvSpPr/>
          <p:nvPr/>
        </p:nvSpPr>
        <p:spPr>
          <a:xfrm>
            <a:off x="684680" y="5142824"/>
            <a:ext cx="3311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 smtClean="0"/>
              <a:t>O comportamento das ondas sísmicas altera-se à medida que percorrem o interior da Terra. </a:t>
            </a:r>
            <a:endParaRPr lang="pt-PT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1666542" y="357597"/>
            <a:ext cx="5694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>
                <a:solidFill>
                  <a:schemeClr val="accent5">
                    <a:lumMod val="75000"/>
                  </a:schemeClr>
                </a:solidFill>
              </a:rPr>
              <a:t>O que sabemos do interior da Terra?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52590"/>
            <a:ext cx="3312368" cy="330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 descr="\\ptalffps01\EEM-Multimedia\Coordenacao.Multimedia\Shutterstock\Para_Filipe\shutterstock_414296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669" y="1918818"/>
            <a:ext cx="4458502" cy="2972554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1115616" y="1340768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§"/>
            </a:pPr>
            <a:r>
              <a:rPr lang="pt-PT" b="1" dirty="0" smtClean="0"/>
              <a:t>A parte central da Terra é composta por materiais metálicos.</a:t>
            </a:r>
            <a:endParaRPr lang="pt-PT" b="1" dirty="0"/>
          </a:p>
        </p:txBody>
      </p:sp>
      <p:sp>
        <p:nvSpPr>
          <p:cNvPr id="7" name="Rectângulo 6"/>
          <p:cNvSpPr/>
          <p:nvPr/>
        </p:nvSpPr>
        <p:spPr>
          <a:xfrm>
            <a:off x="521804" y="2348880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accent5">
                    <a:lumMod val="75000"/>
                  </a:schemeClr>
                </a:solidFill>
              </a:rPr>
              <a:t>Como sabemos que o centro da Terra é metálico?</a:t>
            </a:r>
            <a:endParaRPr lang="pt-PT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1043608" y="5333146"/>
            <a:ext cx="3294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 smtClean="0"/>
              <a:t>A Terra possui um campo magnético. </a:t>
            </a:r>
          </a:p>
        </p:txBody>
      </p:sp>
      <p:sp>
        <p:nvSpPr>
          <p:cNvPr id="13" name="Rectângulo 12"/>
          <p:cNvSpPr/>
          <p:nvPr/>
        </p:nvSpPr>
        <p:spPr>
          <a:xfrm>
            <a:off x="4949788" y="5333146"/>
            <a:ext cx="3510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 smtClean="0"/>
              <a:t>Alguns meteoritos que chegam à Terra são formados por ligas metálicas.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66542" y="357597"/>
            <a:ext cx="5694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>
                <a:solidFill>
                  <a:schemeClr val="accent5">
                    <a:lumMod val="75000"/>
                  </a:schemeClr>
                </a:solidFill>
              </a:rPr>
              <a:t>O que sabemos do interior da Terra?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t="33978" r="38435" b="22826"/>
          <a:stretch/>
        </p:blipFill>
        <p:spPr bwMode="auto">
          <a:xfrm>
            <a:off x="1043608" y="2971287"/>
            <a:ext cx="3240360" cy="2307633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\\ptalffps01\EEM-Multimedia\Coordenacao.Multimedia\Shutterstock\Para_Vania_Guedes\universo\shutterstock_599080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48" y="2971287"/>
            <a:ext cx="3067072" cy="2300304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48064" y="1015093"/>
            <a:ext cx="3168352" cy="5300988"/>
            <a:chOff x="4932040" y="1015093"/>
            <a:chExt cx="3168352" cy="530098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37"/>
            <a:stretch/>
          </p:blipFill>
          <p:spPr bwMode="auto">
            <a:xfrm>
              <a:off x="4932040" y="1015093"/>
              <a:ext cx="2952328" cy="53009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CaixaDeTexto 11"/>
            <p:cNvSpPr txBox="1"/>
            <p:nvPr/>
          </p:nvSpPr>
          <p:spPr>
            <a:xfrm>
              <a:off x="7308304" y="1700808"/>
              <a:ext cx="7920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Crosta</a:t>
              </a:r>
              <a:endParaRPr lang="pt-PT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7075519" y="2871178"/>
              <a:ext cx="91574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Manto</a:t>
              </a:r>
              <a:endParaRPr lang="pt-PT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6681852" y="4797152"/>
              <a:ext cx="9144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Núcleo</a:t>
              </a:r>
              <a:endParaRPr lang="pt-PT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666542" y="357597"/>
            <a:ext cx="5929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>
                <a:solidFill>
                  <a:schemeClr val="accent5">
                    <a:lumMod val="75000"/>
                  </a:schemeClr>
                </a:solidFill>
              </a:rPr>
              <a:t>Modelo químico da estrutura da Terra</a:t>
            </a:r>
          </a:p>
        </p:txBody>
      </p:sp>
      <p:pic>
        <p:nvPicPr>
          <p:cNvPr id="5122" name="Picture 2" descr="\\ptalffps01\EEM-Multimedia\Coordenacao.Multimedia\Shutterstock\Para_Filipe\shutterstock_7450489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341653"/>
            <a:ext cx="6048672" cy="453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66542" y="357597"/>
            <a:ext cx="5929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>
                <a:solidFill>
                  <a:schemeClr val="accent5">
                    <a:lumMod val="75000"/>
                  </a:schemeClr>
                </a:solidFill>
              </a:rPr>
              <a:t>Modelo químico da estrutura da Terra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1" t="12203" r="2218" b="40438"/>
          <a:stretch/>
        </p:blipFill>
        <p:spPr bwMode="auto">
          <a:xfrm>
            <a:off x="405746" y="1628801"/>
            <a:ext cx="8738254" cy="358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209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Filipe Lopes</cp:lastModifiedBy>
  <cp:revision>75</cp:revision>
  <dcterms:created xsi:type="dcterms:W3CDTF">2012-01-15T21:13:34Z</dcterms:created>
  <dcterms:modified xsi:type="dcterms:W3CDTF">2012-07-23T14:42:59Z</dcterms:modified>
</cp:coreProperties>
</file>