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813-5E13-4980-9506-5577567137D1}" type="datetimeFigureOut">
              <a:rPr lang="pt-PT" smtClean="0"/>
              <a:t>16-04-2015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5B0-1159-4690-BECF-F6FBC30664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47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0813-5E13-4980-9506-5577567137D1}" type="datetimeFigureOut">
              <a:rPr lang="pt-PT" smtClean="0"/>
              <a:t>16-04-2015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6D5B0-1159-4690-BECF-F6FBC30664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23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0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0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6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5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no Ecrã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utilizador-1</dc:creator>
  <cp:lastModifiedBy>utilizador-1</cp:lastModifiedBy>
  <cp:revision>1</cp:revision>
  <dcterms:created xsi:type="dcterms:W3CDTF">2015-04-16T15:30:43Z</dcterms:created>
  <dcterms:modified xsi:type="dcterms:W3CDTF">2015-04-16T15:30:43Z</dcterms:modified>
</cp:coreProperties>
</file>