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rec.azores.gov.pt/dre/sd/115161010600/matematiquices/ilusoesdeoptica/iluso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srec.azores.gov.pt/dre/sd/115161010600/matematiquices/ilusoesdeoptica/ilusoes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rec.azores.gov.pt/dre/sd/115161010600/matematiquices/ilusoesdeoptica/iluso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srec.azores.gov.pt/dre/sd/115161010600/matematiquices/ilusoesdeoptica/ilusoes1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7800" y="18288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t-PT" sz="7200" dirty="0" smtClean="0"/>
              <a:t>Ilusões de Ótica</a:t>
            </a:r>
            <a:endParaRPr lang="pt-P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dirty="0" smtClean="0"/>
              <a:t>	</a:t>
            </a:r>
            <a:r>
              <a:rPr lang="pt-PT" sz="2400" dirty="0" smtClean="0"/>
              <a:t>Será </a:t>
            </a:r>
            <a:r>
              <a:rPr lang="pt-PT" sz="2400" dirty="0" smtClean="0"/>
              <a:t>que o </a:t>
            </a:r>
            <a:r>
              <a:rPr lang="pt-PT" sz="2400" dirty="0" smtClean="0"/>
              <a:t>círculo </a:t>
            </a:r>
            <a:r>
              <a:rPr lang="pt-PT" sz="2400" dirty="0" smtClean="0"/>
              <a:t>central do conjunto do lado esquerdo é maior do que o do lado direito?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b="1" dirty="0" smtClean="0"/>
          </a:p>
          <a:p>
            <a:pPr algn="just">
              <a:buNone/>
            </a:pPr>
            <a:endParaRPr lang="pt-PT" b="1" dirty="0" smtClean="0"/>
          </a:p>
          <a:p>
            <a:pPr algn="just">
              <a:buNone/>
            </a:pPr>
            <a:endParaRPr lang="pt-PT" b="1" dirty="0" smtClean="0"/>
          </a:p>
          <a:p>
            <a:pPr algn="just">
              <a:buNone/>
            </a:pPr>
            <a:endParaRPr lang="pt-PT" b="1" dirty="0" smtClean="0"/>
          </a:p>
          <a:p>
            <a:pPr algn="just">
              <a:buNone/>
            </a:pPr>
            <a:endParaRPr lang="pt-PT" b="1" dirty="0" smtClean="0"/>
          </a:p>
          <a:p>
            <a:pPr>
              <a:buNone/>
            </a:pPr>
            <a:r>
              <a:rPr lang="pt-PT" sz="2400" dirty="0" smtClean="0"/>
              <a:t>	</a:t>
            </a:r>
          </a:p>
          <a:p>
            <a:pPr>
              <a:buNone/>
            </a:pPr>
            <a:r>
              <a:rPr lang="pt-PT" sz="2400" dirty="0" smtClean="0"/>
              <a:t>	</a:t>
            </a:r>
            <a:r>
              <a:rPr lang="pt-PT" sz="2400" dirty="0" smtClean="0"/>
              <a:t>Não</a:t>
            </a:r>
            <a:r>
              <a:rPr lang="pt-PT" sz="2400" dirty="0" smtClean="0"/>
              <a:t>, são ambos do mesmo tamanho.</a:t>
            </a:r>
          </a:p>
          <a:p>
            <a:endParaRPr lang="pt-PT" dirty="0" smtClean="0"/>
          </a:p>
          <a:p>
            <a:pPr algn="just">
              <a:buNone/>
            </a:pPr>
            <a:endParaRPr lang="pt-PT" dirty="0"/>
          </a:p>
        </p:txBody>
      </p:sp>
      <p:pic>
        <p:nvPicPr>
          <p:cNvPr id="4" name="Picture 2" descr="circul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85117"/>
            <a:ext cx="5486400" cy="29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  <a:r>
              <a:rPr lang="pt-PT" dirty="0" smtClean="0"/>
              <a:t>continuar…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…a confirmar o tamanho.</a:t>
            </a:r>
            <a:endParaRPr lang="pt-PT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3543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1877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dirty="0" smtClean="0"/>
              <a:t>	</a:t>
            </a:r>
            <a:r>
              <a:rPr lang="pt-PT" sz="2600" dirty="0" smtClean="0"/>
              <a:t>F</a:t>
            </a:r>
            <a:r>
              <a:rPr lang="pt-PT" sz="2600" dirty="0" smtClean="0"/>
              <a:t>ixa </a:t>
            </a:r>
            <a:r>
              <a:rPr lang="pt-PT" sz="2600" dirty="0" smtClean="0"/>
              <a:t>um ponto durante alguns segundos e tudo irá parar, ou fixa o centro preto de cada circulo e verás que também irá parar, mas se passares de um centro negro para outro o anterior irá mover-se...muito louco!</a:t>
            </a:r>
          </a:p>
          <a:p>
            <a:pPr>
              <a:buNone/>
            </a:pPr>
            <a:r>
              <a:rPr lang="pt-PT" sz="3100" dirty="0" smtClean="0"/>
              <a:t> </a:t>
            </a:r>
          </a:p>
          <a:p>
            <a:pPr algn="just">
              <a:buNone/>
            </a:pPr>
            <a:endParaRPr lang="pt-PT" b="1" dirty="0" smtClean="0"/>
          </a:p>
          <a:p>
            <a:pPr algn="just">
              <a:buNone/>
            </a:pPr>
            <a:endParaRPr lang="pt-PT" b="1" dirty="0" smtClean="0"/>
          </a:p>
          <a:p>
            <a:pPr algn="just">
              <a:buNone/>
            </a:pPr>
            <a:endParaRPr lang="pt-PT" b="1" dirty="0" smtClean="0"/>
          </a:p>
          <a:p>
            <a:pPr>
              <a:buNone/>
            </a:pPr>
            <a:r>
              <a:rPr lang="pt-PT" sz="2400" dirty="0" smtClean="0"/>
              <a:t>	</a:t>
            </a:r>
          </a:p>
          <a:p>
            <a:pPr>
              <a:buNone/>
            </a:pPr>
            <a:r>
              <a:rPr lang="pt-PT" sz="2400" dirty="0" smtClean="0"/>
              <a:t>	</a:t>
            </a:r>
          </a:p>
          <a:p>
            <a:endParaRPr lang="pt-PT" dirty="0" smtClean="0"/>
          </a:p>
          <a:p>
            <a:pPr algn="just">
              <a:buNone/>
            </a:pPr>
            <a:endParaRPr lang="pt-P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4705350" cy="35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Onde está o coelho?</a:t>
            </a:r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15067"/>
            <a:ext cx="5029200" cy="37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	Onde está a zebra???</a:t>
            </a:r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612823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435608" y="1219200"/>
            <a:ext cx="7251192" cy="53340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Dois velhos e um cálice ou dois mexicanos?!!!</a:t>
            </a:r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108" y="2362200"/>
            <a:ext cx="623289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3000" y="1295400"/>
            <a:ext cx="2514600" cy="49530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</a:t>
            </a:r>
            <a:r>
              <a:rPr lang="pt-PT" dirty="0" smtClean="0"/>
              <a:t>Quantos cavalos vês?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648200" cy="49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PT" dirty="0" smtClean="0"/>
              <a:t>	</a:t>
            </a:r>
            <a:r>
              <a:rPr lang="pt-PT" sz="9600" dirty="0" smtClean="0"/>
              <a:t>Olhe </a:t>
            </a:r>
            <a:r>
              <a:rPr lang="pt-PT" sz="9600" dirty="0" smtClean="0"/>
              <a:t>atentamente para o centro da bandeira durante 30 segundos.</a:t>
            </a:r>
            <a:br>
              <a:rPr lang="pt-PT" sz="9600" dirty="0" smtClean="0"/>
            </a:br>
            <a:endParaRPr lang="pt-PT" sz="9600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r>
              <a:rPr lang="pt-PT" dirty="0" smtClean="0"/>
              <a:t>	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r>
              <a:rPr lang="pt-PT" sz="6000" dirty="0" smtClean="0"/>
              <a:t>	</a:t>
            </a:r>
            <a:r>
              <a:rPr lang="pt-PT" sz="9600" dirty="0" smtClean="0"/>
              <a:t>De </a:t>
            </a:r>
            <a:r>
              <a:rPr lang="pt-PT" sz="9600" dirty="0" smtClean="0"/>
              <a:t>seguida, olhe para o quadrado branco à direita, pisque os olhos e aparecerá </a:t>
            </a:r>
            <a:r>
              <a:rPr lang="pt-PT" sz="9600" dirty="0" smtClean="0"/>
              <a:t>a </a:t>
            </a:r>
            <a:r>
              <a:rPr lang="pt-PT" sz="9600" dirty="0" smtClean="0"/>
              <a:t>bandeira de Portugal com as suas cores reais.</a:t>
            </a:r>
          </a:p>
          <a:p>
            <a:pPr>
              <a:buNone/>
            </a:pPr>
            <a:r>
              <a:rPr lang="pt-PT" sz="9600" dirty="0" smtClean="0"/>
              <a:t> </a:t>
            </a:r>
          </a:p>
          <a:p>
            <a:pPr algn="just">
              <a:buNone/>
            </a:pPr>
            <a:endParaRPr lang="pt-PT" sz="9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22350"/>
            <a:ext cx="6172200" cy="27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PT" dirty="0" smtClean="0"/>
              <a:t>	</a:t>
            </a:r>
            <a:r>
              <a:rPr lang="pt-PT" sz="9600" dirty="0" smtClean="0"/>
              <a:t> Olhe fixamente para a letra "e" que está entre as palavras "Ordem" e "Progresso" durante 30 segundos.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9600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r>
              <a:rPr lang="pt-PT" dirty="0" smtClean="0"/>
              <a:t>	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r>
              <a:rPr lang="pt-PT" sz="6000" dirty="0" smtClean="0"/>
              <a:t>	</a:t>
            </a:r>
            <a:r>
              <a:rPr lang="pt-PT" sz="9600" dirty="0" smtClean="0"/>
              <a:t>   De seguida, olhe para o quadrado branco á direita e pisque os olhos, podendo desta forma ver a bandeira do Brasil com as suas cores reais (verde e amarelo).</a:t>
            </a:r>
          </a:p>
          <a:p>
            <a:pPr algn="just">
              <a:buNone/>
            </a:pPr>
            <a:endParaRPr lang="pt-PT" sz="9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653" y="2057400"/>
            <a:ext cx="6738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90600" y="1447800"/>
            <a:ext cx="3200400" cy="48006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Onde está o casal de namorados???</a:t>
            </a:r>
            <a:endParaRPr lang="pt-P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1329760"/>
            <a:ext cx="4495800" cy="51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696200" cy="48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PT" dirty="0" smtClean="0"/>
              <a:t>	Ilusão de ótica são imagens que enganam nosso cérebro deixando nosso inconsciente confuso por alguns instantes fazendo com que este capte ideias falsas e preencha espaços vazios. 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r>
              <a:rPr lang="pt-PT" dirty="0" smtClean="0"/>
              <a:t>	Podem ser fisiológicas quando surgem naturalmente ou cognitivas quando se cria com artifícios visuais. Há muito tempo que se sabe que a perceção imediata não é a realidade física. 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pic>
        <p:nvPicPr>
          <p:cNvPr id="4" name="Picture 2" descr="ce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72823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36576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/>
              <a:t>	</a:t>
            </a:r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000" dirty="0" smtClean="0"/>
              <a:t>	</a:t>
            </a:r>
          </a:p>
          <a:p>
            <a:pPr algn="just">
              <a:buNone/>
            </a:pPr>
            <a:r>
              <a:rPr lang="pt-PT" sz="2000" dirty="0" smtClean="0"/>
              <a:t>	A ilusão de ótica mais famosa foi revelada e criada em 1915 pelo cartunista W. E. Hill. É uma figura onde podemos ver duas imagens, de uma jovem de perfil olhando para longe e também o rosto de uma velha olhando para o chão.</a:t>
            </a:r>
          </a:p>
          <a:p>
            <a:pPr algn="just">
              <a:buNone/>
            </a:pPr>
            <a:r>
              <a:rPr lang="pt-PT" sz="2000" dirty="0" smtClean="0"/>
              <a:t> </a:t>
            </a:r>
            <a:br>
              <a:rPr lang="pt-PT" sz="2000" dirty="0" smtClean="0"/>
            </a:br>
            <a:endParaRPr lang="pt-PT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522971" cy="496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59758"/>
            <a:ext cx="3048000" cy="52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1371600" y="1600200"/>
            <a:ext cx="42760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/>
              <a:t>O que é que vês?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sz="2400" dirty="0" smtClean="0"/>
              <a:t>Uma cara ou a palavra "Liar"?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dirty="0" smtClean="0"/>
              <a:t>O que vês nesta imagem?</a:t>
            </a:r>
            <a:br>
              <a:rPr lang="pt-PT" dirty="0" smtClean="0"/>
            </a:br>
            <a:endParaRPr lang="pt-PT" dirty="0" smtClean="0"/>
          </a:p>
          <a:p>
            <a:endParaRPr lang="pt-PT" dirty="0"/>
          </a:p>
        </p:txBody>
      </p:sp>
      <p:pic>
        <p:nvPicPr>
          <p:cNvPr id="4" name="Picture 2" descr="http://srec.azores.gov.pt/dre/sd/115161010600/matematiquices/ilusoesdeoptica/iluso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00400" y="2057400"/>
            <a:ext cx="39393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dirty="0" smtClean="0"/>
              <a:t>E se a virares ao contrário!</a:t>
            </a:r>
            <a:br>
              <a:rPr lang="pt-PT" dirty="0" smtClean="0"/>
            </a:br>
            <a:endParaRPr lang="pt-PT" dirty="0" smtClean="0"/>
          </a:p>
          <a:p>
            <a:endParaRPr lang="pt-PT" dirty="0"/>
          </a:p>
        </p:txBody>
      </p:sp>
      <p:pic>
        <p:nvPicPr>
          <p:cNvPr id="4" name="Picture 2" descr="http://srec.azores.gov.pt/dre/sd/115161010600/matematiquices/ilusoesdeoptica/iluso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3276600" y="2133600"/>
            <a:ext cx="39393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0" y="1447800"/>
            <a:ext cx="3904488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dirty="0" smtClean="0"/>
              <a:t>Uma imagem de um nativo?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dirty="0" smtClean="0"/>
              <a:t>OU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dirty="0" smtClean="0"/>
              <a:t> Um esquimó a entrar no iglô?</a:t>
            </a:r>
            <a:br>
              <a:rPr lang="pt-PT" dirty="0" smtClean="0"/>
            </a:br>
            <a:endParaRPr lang="pt-PT" dirty="0" smtClean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3068217" cy="46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905000" y="5638800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O que vês?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Um pato ou um coelho!!!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1200"/>
            <a:ext cx="4648200" cy="335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495800" y="487680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Ilusões de Ótica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1447800"/>
            <a:ext cx="72390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sz="2000" b="1" dirty="0" smtClean="0"/>
              <a:t>	</a:t>
            </a:r>
            <a:r>
              <a:rPr lang="pt-PT" sz="3100" dirty="0" smtClean="0"/>
              <a:t>Fixa os quatro pontos do centro da imagem </a:t>
            </a:r>
            <a:r>
              <a:rPr lang="pt-PT" sz="3100" dirty="0" smtClean="0"/>
              <a:t>durante alguns </a:t>
            </a:r>
            <a:r>
              <a:rPr lang="pt-PT" sz="3100" dirty="0" smtClean="0"/>
              <a:t>segundos</a:t>
            </a:r>
            <a:r>
              <a:rPr lang="pt-PT" sz="3100" dirty="0" smtClean="0"/>
              <a:t>.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	</a:t>
            </a:r>
            <a:br>
              <a:rPr lang="pt-PT" sz="2400" dirty="0" smtClean="0"/>
            </a:b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	</a:t>
            </a:r>
            <a:r>
              <a:rPr lang="pt-PT" sz="3100" dirty="0" smtClean="0"/>
              <a:t>Seguidamente </a:t>
            </a:r>
            <a:r>
              <a:rPr lang="pt-PT" sz="3100" dirty="0" smtClean="0"/>
              <a:t>olha para uma parede branca.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1"/>
            <a:ext cx="3810000" cy="334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112</Words>
  <Application>Microsoft Office PowerPoint</Application>
  <PresentationFormat>Apresentação no Ecrã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Solstício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  <vt:lpstr>Ilusões de Ótica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Ilusões de Ótica</dc:title>
  <dc:creator>ASUS</dc:creator>
  <cp:lastModifiedBy>ASUS</cp:lastModifiedBy>
  <cp:revision>44</cp:revision>
  <dcterms:created xsi:type="dcterms:W3CDTF">2011-10-03T09:56:27Z</dcterms:created>
  <dcterms:modified xsi:type="dcterms:W3CDTF">2011-10-10T10:30:44Z</dcterms:modified>
</cp:coreProperties>
</file>