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41D1-BB0B-440A-B238-2393DDA8089E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85228-5A2D-42BB-9583-A92AAC39D7A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5228-5A2D-42BB-9583-A92AAC39D7AE}" type="slidenum">
              <a:rPr lang="pt-PT" smtClean="0"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B5CE-D469-4F36-8534-FC1A73933DD5}" type="datetimeFigureOut">
              <a:rPr lang="pt-PT" smtClean="0"/>
              <a:t>05-11-2008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DC47-1171-4404-98F9-C562F75BE6F8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lanetas001_paint.jpg"/>
          <p:cNvPicPr>
            <a:picLocks noChangeAspect="1"/>
          </p:cNvPicPr>
          <p:nvPr/>
        </p:nvPicPr>
        <p:blipFill>
          <a:blip r:embed="rId3"/>
          <a:srcRect t="5208" b="1041"/>
          <a:stretch>
            <a:fillRect/>
          </a:stretch>
        </p:blipFill>
        <p:spPr>
          <a:xfrm>
            <a:off x="4786314" y="142852"/>
            <a:ext cx="3898605" cy="642942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5786" y="500042"/>
            <a:ext cx="54292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Era uma vez ….um planeta</a:t>
            </a:r>
          </a:p>
          <a:p>
            <a:r>
              <a:rPr lang="pt-PT" dirty="0"/>
              <a:t> </a:t>
            </a:r>
          </a:p>
          <a:p>
            <a:r>
              <a:rPr lang="pt-PT" b="1" dirty="0"/>
              <a:t>Era uma vez  uma nave </a:t>
            </a:r>
            <a:r>
              <a:rPr lang="pt-PT" b="1" dirty="0" smtClean="0"/>
              <a:t>espacial</a:t>
            </a:r>
            <a:r>
              <a:rPr lang="pt-PT" b="1" dirty="0"/>
              <a:t>;</a:t>
            </a:r>
          </a:p>
          <a:p>
            <a:r>
              <a:rPr lang="pt-PT" b="1" dirty="0"/>
              <a:t>era branca e tinha riscas pretas,</a:t>
            </a:r>
          </a:p>
          <a:p>
            <a:r>
              <a:rPr lang="pt-PT" b="1" dirty="0"/>
              <a:t>viajava pelo espaço sideral, </a:t>
            </a:r>
          </a:p>
          <a:p>
            <a:r>
              <a:rPr lang="pt-PT" b="1" dirty="0"/>
              <a:t>entre estrelas, </a:t>
            </a:r>
            <a:endParaRPr lang="pt-PT" b="1" dirty="0" smtClean="0"/>
          </a:p>
          <a:p>
            <a:r>
              <a:rPr lang="pt-PT" b="1" dirty="0" smtClean="0"/>
              <a:t>planetas </a:t>
            </a:r>
            <a:r>
              <a:rPr lang="pt-PT" b="1" dirty="0"/>
              <a:t>e cometas.</a:t>
            </a:r>
          </a:p>
          <a:p>
            <a:r>
              <a:rPr lang="pt-PT" b="1" dirty="0"/>
              <a:t>Era uma vez um extraterrestre, </a:t>
            </a:r>
          </a:p>
          <a:p>
            <a:r>
              <a:rPr lang="pt-PT" b="1" dirty="0"/>
              <a:t>vindo do espaço celeste</a:t>
            </a:r>
          </a:p>
          <a:p>
            <a:r>
              <a:rPr lang="pt-PT" b="1" dirty="0"/>
              <a:t>e que há muito, na nave viajava.</a:t>
            </a:r>
          </a:p>
          <a:p>
            <a:r>
              <a:rPr lang="pt-PT" b="1" dirty="0"/>
              <a:t>Tinha um ar estranho, bizarro,</a:t>
            </a:r>
          </a:p>
          <a:p>
            <a:r>
              <a:rPr lang="pt-PT" b="1" dirty="0"/>
              <a:t>pequeno era o seu </a:t>
            </a:r>
            <a:r>
              <a:rPr lang="pt-PT" b="1" dirty="0" smtClean="0"/>
              <a:t>tamanho</a:t>
            </a:r>
          </a:p>
          <a:p>
            <a:r>
              <a:rPr lang="pt-PT" b="1" dirty="0" smtClean="0"/>
              <a:t> </a:t>
            </a:r>
            <a:r>
              <a:rPr lang="pt-PT" b="1" dirty="0"/>
              <a:t>e todo ele gingava. </a:t>
            </a:r>
          </a:p>
          <a:p>
            <a:r>
              <a:rPr lang="pt-PT" b="1" dirty="0"/>
              <a:t>Tinha umas grossas melenas </a:t>
            </a:r>
            <a:endParaRPr lang="pt-PT" b="1" dirty="0" smtClean="0"/>
          </a:p>
          <a:p>
            <a:r>
              <a:rPr lang="pt-PT" b="1" dirty="0" smtClean="0"/>
              <a:t>e </a:t>
            </a:r>
            <a:r>
              <a:rPr lang="pt-PT" b="1" dirty="0"/>
              <a:t>usava duas antenas </a:t>
            </a:r>
          </a:p>
          <a:p>
            <a:r>
              <a:rPr lang="pt-PT" b="1" dirty="0"/>
              <a:t>que ao vento estremeciam.</a:t>
            </a:r>
          </a:p>
          <a:p>
            <a:r>
              <a:rPr lang="pt-PT" b="1" dirty="0"/>
              <a:t>Os olhos mais </a:t>
            </a:r>
            <a:r>
              <a:rPr lang="pt-PT" b="1" dirty="0" smtClean="0"/>
              <a:t>pareciam</a:t>
            </a:r>
          </a:p>
          <a:p>
            <a:r>
              <a:rPr lang="pt-PT" b="1" dirty="0" smtClean="0"/>
              <a:t> </a:t>
            </a:r>
            <a:r>
              <a:rPr lang="pt-PT" b="1" dirty="0"/>
              <a:t>os faróis de um autocarro.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netas009_paint.jpg"/>
          <p:cNvPicPr>
            <a:picLocks noChangeAspect="1"/>
          </p:cNvPicPr>
          <p:nvPr/>
        </p:nvPicPr>
        <p:blipFill>
          <a:blip r:embed="rId3"/>
          <a:srcRect l="2298" r="7864" b="4166"/>
          <a:stretch>
            <a:fillRect/>
          </a:stretch>
        </p:blipFill>
        <p:spPr>
          <a:xfrm>
            <a:off x="3357522" y="2146897"/>
            <a:ext cx="5786478" cy="47111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1538" y="797085"/>
            <a:ext cx="37862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Dos olhos do menino </a:t>
            </a:r>
            <a:endParaRPr lang="pt-PT" b="1" dirty="0" smtClean="0"/>
          </a:p>
          <a:p>
            <a:r>
              <a:rPr lang="pt-PT" b="1" dirty="0" smtClean="0"/>
              <a:t>que </a:t>
            </a:r>
            <a:r>
              <a:rPr lang="pt-PT" b="1" dirty="0"/>
              <a:t>eram cor do céu, </a:t>
            </a:r>
          </a:p>
          <a:p>
            <a:r>
              <a:rPr lang="pt-PT" b="1" dirty="0"/>
              <a:t>uma lágrima </a:t>
            </a:r>
            <a:r>
              <a:rPr lang="pt-PT" b="1" dirty="0" smtClean="0"/>
              <a:t>tímida</a:t>
            </a:r>
          </a:p>
          <a:p>
            <a:r>
              <a:rPr lang="pt-PT" b="1" dirty="0" smtClean="0"/>
              <a:t>pelo </a:t>
            </a:r>
            <a:r>
              <a:rPr lang="pt-PT" b="1" dirty="0"/>
              <a:t>rosto escorreu </a:t>
            </a:r>
          </a:p>
          <a:p>
            <a:r>
              <a:rPr lang="pt-PT" b="1" dirty="0"/>
              <a:t>e no extraterrestre </a:t>
            </a:r>
            <a:endParaRPr lang="pt-PT" b="1" dirty="0" smtClean="0"/>
          </a:p>
          <a:p>
            <a:r>
              <a:rPr lang="pt-PT" b="1" dirty="0" smtClean="0"/>
              <a:t>tremiam</a:t>
            </a:r>
            <a:r>
              <a:rPr lang="pt-PT" b="1" dirty="0"/>
              <a:t>, </a:t>
            </a:r>
            <a:r>
              <a:rPr lang="pt-PT" b="1" dirty="0" err="1"/>
              <a:t>tremiam</a:t>
            </a:r>
            <a:r>
              <a:rPr lang="pt-PT" b="1" dirty="0"/>
              <a:t>, </a:t>
            </a:r>
          </a:p>
          <a:p>
            <a:r>
              <a:rPr lang="pt-PT" b="1" dirty="0"/>
              <a:t>as grossas melenas </a:t>
            </a:r>
            <a:endParaRPr lang="pt-PT" b="1" dirty="0" smtClean="0"/>
          </a:p>
          <a:p>
            <a:r>
              <a:rPr lang="pt-PT" b="1" dirty="0" smtClean="0"/>
              <a:t>e </a:t>
            </a:r>
            <a:r>
              <a:rPr lang="pt-PT" b="1" dirty="0"/>
              <a:t>as duas antenas.</a:t>
            </a:r>
          </a:p>
          <a:p>
            <a:r>
              <a:rPr lang="pt-PT" b="1" dirty="0"/>
              <a:t>Muito emocionado, </a:t>
            </a:r>
            <a:endParaRPr lang="pt-PT" b="1" dirty="0" smtClean="0"/>
          </a:p>
          <a:p>
            <a:r>
              <a:rPr lang="pt-PT" b="1" dirty="0" smtClean="0"/>
              <a:t>pegou </a:t>
            </a:r>
            <a:r>
              <a:rPr lang="pt-PT" b="1" dirty="0"/>
              <a:t>numa delas,  </a:t>
            </a:r>
            <a:endParaRPr lang="pt-PT" b="1" dirty="0" smtClean="0"/>
          </a:p>
          <a:p>
            <a:r>
              <a:rPr lang="pt-PT" b="1" dirty="0" smtClean="0"/>
              <a:t>deu-a </a:t>
            </a:r>
            <a:r>
              <a:rPr lang="pt-PT" b="1" dirty="0"/>
              <a:t>ao menino. </a:t>
            </a:r>
          </a:p>
          <a:p>
            <a:r>
              <a:rPr lang="pt-PT" b="1" dirty="0"/>
              <a:t>Quando ouvires um  hino </a:t>
            </a:r>
            <a:endParaRPr lang="pt-PT" b="1" dirty="0" smtClean="0"/>
          </a:p>
          <a:p>
            <a:r>
              <a:rPr lang="pt-PT" b="1" dirty="0" smtClean="0"/>
              <a:t>que </a:t>
            </a:r>
            <a:r>
              <a:rPr lang="pt-PT" b="1" dirty="0"/>
              <a:t>vem das estrelas, </a:t>
            </a:r>
            <a:endParaRPr lang="pt-PT" b="1" dirty="0" smtClean="0"/>
          </a:p>
          <a:p>
            <a:r>
              <a:rPr lang="pt-PT" b="1" dirty="0" smtClean="0"/>
              <a:t>sabes </a:t>
            </a:r>
            <a:r>
              <a:rPr lang="pt-PT" b="1" dirty="0"/>
              <a:t>que sou eu.</a:t>
            </a:r>
          </a:p>
          <a:p>
            <a:r>
              <a:rPr lang="pt-PT" b="1" dirty="0"/>
              <a:t>Comunica comigo.</a:t>
            </a:r>
          </a:p>
          <a:p>
            <a:r>
              <a:rPr lang="pt-PT" b="1" dirty="0"/>
              <a:t>Então o menino </a:t>
            </a:r>
            <a:endParaRPr lang="pt-PT" b="1" dirty="0" smtClean="0"/>
          </a:p>
          <a:p>
            <a:r>
              <a:rPr lang="pt-PT" b="1" dirty="0" smtClean="0"/>
              <a:t>foi </a:t>
            </a:r>
            <a:r>
              <a:rPr lang="pt-PT" b="1" dirty="0"/>
              <a:t>à beira mar </a:t>
            </a:r>
          </a:p>
          <a:p>
            <a:r>
              <a:rPr lang="pt-PT" b="1" dirty="0"/>
              <a:t>encontrou uma alga </a:t>
            </a:r>
            <a:endParaRPr lang="pt-PT" b="1" dirty="0" smtClean="0"/>
          </a:p>
          <a:p>
            <a:r>
              <a:rPr lang="pt-PT" b="1" dirty="0" smtClean="0"/>
              <a:t>da </a:t>
            </a:r>
            <a:r>
              <a:rPr lang="pt-PT" b="1" dirty="0"/>
              <a:t>cor do luar</a:t>
            </a:r>
          </a:p>
          <a:p>
            <a:r>
              <a:rPr lang="pt-PT" b="1" dirty="0"/>
              <a:t>deu-a ao amigo</a:t>
            </a:r>
            <a:r>
              <a:rPr lang="pt-PT" b="1" dirty="0" smtClean="0"/>
              <a:t>.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netas010.jpg"/>
          <p:cNvPicPr>
            <a:picLocks noChangeAspect="1"/>
          </p:cNvPicPr>
          <p:nvPr/>
        </p:nvPicPr>
        <p:blipFill>
          <a:blip r:embed="rId3"/>
          <a:srcRect t="1525"/>
          <a:stretch>
            <a:fillRect/>
          </a:stretch>
        </p:blipFill>
        <p:spPr>
          <a:xfrm>
            <a:off x="3187430" y="2571745"/>
            <a:ext cx="5815998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1285852" y="571480"/>
            <a:ext cx="23574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Mesmo à </a:t>
            </a:r>
            <a:r>
              <a:rPr lang="pt-PT" b="1" dirty="0" smtClean="0"/>
              <a:t>despedida</a:t>
            </a:r>
          </a:p>
          <a:p>
            <a:r>
              <a:rPr lang="pt-PT" b="1" dirty="0" smtClean="0"/>
              <a:t>o </a:t>
            </a:r>
            <a:r>
              <a:rPr lang="pt-PT" b="1" dirty="0"/>
              <a:t>extraterrestre  </a:t>
            </a:r>
            <a:endParaRPr lang="pt-PT" b="1" dirty="0" smtClean="0"/>
          </a:p>
          <a:p>
            <a:r>
              <a:rPr lang="pt-PT" b="1" dirty="0" smtClean="0"/>
              <a:t>disse </a:t>
            </a:r>
            <a:r>
              <a:rPr lang="pt-PT" b="1" dirty="0"/>
              <a:t>para o menino</a:t>
            </a:r>
            <a:r>
              <a:rPr lang="pt-PT" b="1" dirty="0" smtClean="0"/>
              <a:t>:</a:t>
            </a:r>
          </a:p>
          <a:p>
            <a:endParaRPr lang="pt-PT" b="1" dirty="0"/>
          </a:p>
          <a:p>
            <a:r>
              <a:rPr lang="pt-PT" b="1" dirty="0" smtClean="0"/>
              <a:t>“Na </a:t>
            </a:r>
            <a:r>
              <a:rPr lang="pt-PT" b="1" dirty="0"/>
              <a:t>minha vida </a:t>
            </a:r>
            <a:endParaRPr lang="pt-PT" b="1" dirty="0" smtClean="0"/>
          </a:p>
          <a:p>
            <a:r>
              <a:rPr lang="pt-PT" b="1" dirty="0"/>
              <a:t>fiz muitas viagens</a:t>
            </a:r>
          </a:p>
          <a:p>
            <a:r>
              <a:rPr lang="pt-PT" b="1" dirty="0"/>
              <a:t>e nunca tinha visto </a:t>
            </a:r>
            <a:endParaRPr lang="pt-PT" b="1" dirty="0" smtClean="0"/>
          </a:p>
          <a:p>
            <a:r>
              <a:rPr lang="pt-PT" b="1" dirty="0" smtClean="0"/>
              <a:t>tão </a:t>
            </a:r>
            <a:r>
              <a:rPr lang="pt-PT" b="1" dirty="0"/>
              <a:t>belas paisagens. </a:t>
            </a:r>
          </a:p>
          <a:p>
            <a:r>
              <a:rPr lang="pt-PT" b="1" dirty="0"/>
              <a:t>Este é o planeta mais belo que eu vi</a:t>
            </a:r>
          </a:p>
          <a:p>
            <a:r>
              <a:rPr lang="pt-PT" b="1" dirty="0"/>
              <a:t>e sabes porquê?</a:t>
            </a:r>
          </a:p>
          <a:p>
            <a:r>
              <a:rPr lang="pt-PT" b="1" dirty="0"/>
              <a:t>Tem água, tem ar, </a:t>
            </a:r>
            <a:endParaRPr lang="pt-PT" b="1" dirty="0" smtClean="0"/>
          </a:p>
          <a:p>
            <a:r>
              <a:rPr lang="pt-PT" b="1" dirty="0" smtClean="0"/>
              <a:t>que </a:t>
            </a:r>
            <a:r>
              <a:rPr lang="pt-PT" b="1" dirty="0"/>
              <a:t>permitem a vida.</a:t>
            </a:r>
          </a:p>
          <a:p>
            <a:r>
              <a:rPr lang="pt-PT" b="1" dirty="0"/>
              <a:t>Se estragam a água, </a:t>
            </a:r>
            <a:endParaRPr lang="pt-PT" b="1" dirty="0" smtClean="0"/>
          </a:p>
          <a:p>
            <a:r>
              <a:rPr lang="pt-PT" b="1" dirty="0" smtClean="0"/>
              <a:t>se </a:t>
            </a:r>
            <a:r>
              <a:rPr lang="pt-PT" b="1" dirty="0"/>
              <a:t>estragam o ar</a:t>
            </a:r>
          </a:p>
          <a:p>
            <a:r>
              <a:rPr lang="pt-PT" b="1" dirty="0"/>
              <a:t>um dia o planeta </a:t>
            </a:r>
            <a:endParaRPr lang="pt-PT" b="1" dirty="0" smtClean="0"/>
          </a:p>
          <a:p>
            <a:r>
              <a:rPr lang="pt-PT" b="1" dirty="0" smtClean="0"/>
              <a:t>vai-se </a:t>
            </a:r>
            <a:r>
              <a:rPr lang="pt-PT" b="1" dirty="0"/>
              <a:t>transformar </a:t>
            </a:r>
          </a:p>
          <a:p>
            <a:r>
              <a:rPr lang="pt-PT" b="1" dirty="0"/>
              <a:t>na terra do nada, </a:t>
            </a:r>
            <a:endParaRPr lang="pt-PT" b="1" dirty="0" smtClean="0"/>
          </a:p>
          <a:p>
            <a:r>
              <a:rPr lang="pt-PT" b="1" dirty="0" smtClean="0"/>
              <a:t>uma </a:t>
            </a:r>
            <a:r>
              <a:rPr lang="pt-PT" b="1" dirty="0"/>
              <a:t>terra perdida </a:t>
            </a:r>
          </a:p>
          <a:p>
            <a:r>
              <a:rPr lang="pt-PT" b="1" dirty="0"/>
              <a:t>onde nada se vê</a:t>
            </a:r>
            <a:r>
              <a:rPr lang="pt-PT" b="1" dirty="0" smtClean="0"/>
              <a:t>.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lanetas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07172"/>
            <a:ext cx="7072330" cy="315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4643438" y="285728"/>
            <a:ext cx="3357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Tu, </a:t>
            </a:r>
            <a:r>
              <a:rPr lang="pt-PT" b="1" dirty="0"/>
              <a:t>que és um menino </a:t>
            </a:r>
            <a:endParaRPr lang="pt-PT" b="1" dirty="0" smtClean="0"/>
          </a:p>
          <a:p>
            <a:r>
              <a:rPr lang="pt-PT" b="1" dirty="0" smtClean="0"/>
              <a:t>e </a:t>
            </a:r>
            <a:r>
              <a:rPr lang="pt-PT" b="1" dirty="0"/>
              <a:t>que vais </a:t>
            </a:r>
            <a:r>
              <a:rPr lang="pt-PT" b="1" dirty="0" smtClean="0"/>
              <a:t>crescer,</a:t>
            </a:r>
            <a:endParaRPr lang="pt-PT" b="1" dirty="0"/>
          </a:p>
          <a:p>
            <a:r>
              <a:rPr lang="pt-PT" b="1" dirty="0"/>
              <a:t>cuida do planeta, </a:t>
            </a:r>
            <a:endParaRPr lang="pt-PT" b="1" dirty="0" smtClean="0"/>
          </a:p>
          <a:p>
            <a:r>
              <a:rPr lang="pt-PT" b="1" dirty="0" smtClean="0"/>
              <a:t>antes </a:t>
            </a:r>
            <a:r>
              <a:rPr lang="pt-PT" b="1" dirty="0"/>
              <a:t>que comece </a:t>
            </a:r>
            <a:endParaRPr lang="pt-PT" b="1" dirty="0" smtClean="0"/>
          </a:p>
          <a:p>
            <a:r>
              <a:rPr lang="pt-PT" b="1" dirty="0" smtClean="0"/>
              <a:t>a </a:t>
            </a:r>
            <a:r>
              <a:rPr lang="pt-PT" b="1" dirty="0"/>
              <a:t>desfalecer</a:t>
            </a:r>
            <a:r>
              <a:rPr lang="pt-PT" b="1" dirty="0" smtClean="0"/>
              <a:t>.”</a:t>
            </a:r>
          </a:p>
          <a:p>
            <a:endParaRPr lang="pt-PT" b="1" dirty="0"/>
          </a:p>
          <a:p>
            <a:r>
              <a:rPr lang="pt-PT" b="1" dirty="0"/>
              <a:t>Deram um abraço, </a:t>
            </a:r>
            <a:endParaRPr lang="pt-PT" b="1" dirty="0" smtClean="0"/>
          </a:p>
          <a:p>
            <a:r>
              <a:rPr lang="pt-PT" b="1" dirty="0" smtClean="0"/>
              <a:t>muito </a:t>
            </a:r>
            <a:r>
              <a:rPr lang="pt-PT" b="1" dirty="0"/>
              <a:t>apertadinho </a:t>
            </a:r>
          </a:p>
          <a:p>
            <a:r>
              <a:rPr lang="pt-PT" b="1" dirty="0"/>
              <a:t>e o extraterrestre </a:t>
            </a:r>
            <a:endParaRPr lang="pt-PT" b="1" dirty="0" smtClean="0"/>
          </a:p>
          <a:p>
            <a:r>
              <a:rPr lang="pt-PT" b="1" dirty="0" smtClean="0"/>
              <a:t>lá </a:t>
            </a:r>
            <a:r>
              <a:rPr lang="pt-PT" b="1" dirty="0"/>
              <a:t>partiu sozinho</a:t>
            </a:r>
          </a:p>
          <a:p>
            <a:r>
              <a:rPr lang="pt-PT" b="1" dirty="0"/>
              <a:t>na nave redonda, </a:t>
            </a:r>
            <a:endParaRPr lang="pt-PT" b="1" dirty="0" smtClean="0"/>
          </a:p>
          <a:p>
            <a:r>
              <a:rPr lang="pt-PT" b="1" dirty="0" smtClean="0"/>
              <a:t>branca </a:t>
            </a:r>
            <a:r>
              <a:rPr lang="pt-PT" b="1" dirty="0"/>
              <a:t>às riscas pretas,</a:t>
            </a:r>
          </a:p>
          <a:p>
            <a:r>
              <a:rPr lang="pt-PT" b="1" dirty="0"/>
              <a:t>em busca de estrelas </a:t>
            </a:r>
            <a:endParaRPr lang="pt-PT" b="1" dirty="0" smtClean="0"/>
          </a:p>
          <a:p>
            <a:r>
              <a:rPr lang="pt-PT" b="1" dirty="0" smtClean="0"/>
              <a:t>e  </a:t>
            </a:r>
            <a:r>
              <a:rPr lang="pt-PT" b="1" dirty="0"/>
              <a:t>de outros planetas.</a:t>
            </a:r>
          </a:p>
        </p:txBody>
      </p:sp>
      <p:pic>
        <p:nvPicPr>
          <p:cNvPr id="2" name="Imagem 1" descr="planetas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52"/>
            <a:ext cx="1742297" cy="3240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596" y="500042"/>
            <a:ext cx="278608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Texto: </a:t>
            </a:r>
            <a:r>
              <a:rPr lang="pt-PT" b="1" dirty="0" smtClean="0"/>
              <a:t>Regina Gouveia</a:t>
            </a:r>
          </a:p>
          <a:p>
            <a:r>
              <a:rPr lang="pt-PT" dirty="0" smtClean="0"/>
              <a:t>Ilustrações: </a:t>
            </a:r>
            <a:r>
              <a:rPr lang="pt-PT" b="1" dirty="0" smtClean="0"/>
              <a:t>Nuno Gouveia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netas002.jpg"/>
          <p:cNvPicPr>
            <a:picLocks noChangeAspect="1"/>
          </p:cNvPicPr>
          <p:nvPr/>
        </p:nvPicPr>
        <p:blipFill>
          <a:blip r:embed="rId3"/>
          <a:srcRect t="2703" b="2681"/>
          <a:stretch>
            <a:fillRect/>
          </a:stretch>
        </p:blipFill>
        <p:spPr>
          <a:xfrm>
            <a:off x="2259874" y="1214422"/>
            <a:ext cx="6884126" cy="35719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377210"/>
            <a:ext cx="32861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Aterrara  num </a:t>
            </a:r>
            <a:r>
              <a:rPr lang="pt-PT" b="1" dirty="0" smtClean="0"/>
              <a:t>lugar,</a:t>
            </a:r>
          </a:p>
          <a:p>
            <a:r>
              <a:rPr lang="pt-PT" b="1" dirty="0" smtClean="0"/>
              <a:t>junto </a:t>
            </a:r>
            <a:r>
              <a:rPr lang="pt-PT" b="1" dirty="0"/>
              <a:t>a um imenso mar.</a:t>
            </a:r>
          </a:p>
          <a:p>
            <a:r>
              <a:rPr lang="pt-PT" b="1" dirty="0"/>
              <a:t>Era uma praia dourada, </a:t>
            </a:r>
          </a:p>
          <a:p>
            <a:r>
              <a:rPr lang="pt-PT" b="1" dirty="0"/>
              <a:t>banhada por  um mar </a:t>
            </a:r>
            <a:r>
              <a:rPr lang="pt-PT" b="1" dirty="0" smtClean="0"/>
              <a:t>manso</a:t>
            </a:r>
          </a:p>
          <a:p>
            <a:r>
              <a:rPr lang="pt-PT" b="1" dirty="0" smtClean="0"/>
              <a:t>sempre </a:t>
            </a:r>
            <a:r>
              <a:rPr lang="pt-PT" b="1" dirty="0"/>
              <a:t>em  recuo e avanço.</a:t>
            </a:r>
          </a:p>
          <a:p>
            <a:r>
              <a:rPr lang="pt-PT" b="1" dirty="0"/>
              <a:t>De início não viu mais nada.</a:t>
            </a:r>
          </a:p>
          <a:p>
            <a:r>
              <a:rPr lang="pt-PT" b="1" dirty="0"/>
              <a:t>Foi então  que, de repente, </a:t>
            </a:r>
            <a:endParaRPr lang="pt-PT" b="1" dirty="0" smtClean="0"/>
          </a:p>
          <a:p>
            <a:r>
              <a:rPr lang="pt-PT" b="1" dirty="0" smtClean="0"/>
              <a:t>surgiu </a:t>
            </a:r>
            <a:r>
              <a:rPr lang="pt-PT" b="1" dirty="0"/>
              <a:t>bem à sua frente</a:t>
            </a:r>
          </a:p>
          <a:p>
            <a:r>
              <a:rPr lang="pt-PT" b="1" dirty="0"/>
              <a:t>um menino </a:t>
            </a:r>
            <a:r>
              <a:rPr lang="pt-PT" b="1" dirty="0" smtClean="0"/>
              <a:t>sorridente</a:t>
            </a:r>
          </a:p>
          <a:p>
            <a:r>
              <a:rPr lang="pt-PT" b="1" dirty="0" smtClean="0"/>
              <a:t>com </a:t>
            </a:r>
            <a:r>
              <a:rPr lang="pt-PT" b="1" dirty="0"/>
              <a:t>uns olhos cor do céu</a:t>
            </a:r>
          </a:p>
          <a:p>
            <a:r>
              <a:rPr lang="pt-PT" b="1" dirty="0"/>
              <a:t>que, segundo a mãe dizia,  </a:t>
            </a:r>
          </a:p>
          <a:p>
            <a:r>
              <a:rPr lang="pt-PT" b="1" dirty="0"/>
              <a:t>constantemente </a:t>
            </a:r>
            <a:r>
              <a:rPr lang="pt-PT" b="1" dirty="0" smtClean="0"/>
              <a:t>vivia</a:t>
            </a:r>
          </a:p>
          <a:p>
            <a:r>
              <a:rPr lang="pt-PT" b="1" dirty="0" smtClean="0"/>
              <a:t>no </a:t>
            </a:r>
            <a:r>
              <a:rPr lang="pt-PT" b="1" dirty="0"/>
              <a:t>reino da fantasia.</a:t>
            </a:r>
          </a:p>
          <a:p>
            <a:r>
              <a:rPr lang="pt-PT" b="1" dirty="0"/>
              <a:t>Ao ver o </a:t>
            </a:r>
            <a:r>
              <a:rPr lang="pt-PT" b="1" dirty="0" smtClean="0"/>
              <a:t>extraterrestre</a:t>
            </a:r>
          </a:p>
          <a:p>
            <a:r>
              <a:rPr lang="pt-PT" b="1" dirty="0" smtClean="0"/>
              <a:t>todo </a:t>
            </a:r>
            <a:r>
              <a:rPr lang="pt-PT" b="1" dirty="0"/>
              <a:t>ele estremeceu. </a:t>
            </a:r>
          </a:p>
          <a:p>
            <a:r>
              <a:rPr lang="pt-PT" b="1" dirty="0"/>
              <a:t>Mas o extraterrestre, </a:t>
            </a:r>
            <a:endParaRPr lang="pt-PT" b="1" dirty="0" smtClean="0"/>
          </a:p>
          <a:p>
            <a:r>
              <a:rPr lang="pt-PT" b="1" dirty="0" smtClean="0"/>
              <a:t>que </a:t>
            </a:r>
            <a:r>
              <a:rPr lang="pt-PT" b="1" dirty="0"/>
              <a:t>vinha do espaço </a:t>
            </a:r>
            <a:r>
              <a:rPr lang="pt-PT" b="1" dirty="0" smtClean="0"/>
              <a:t>sideral, </a:t>
            </a:r>
            <a:endParaRPr lang="pt-PT" b="1" dirty="0"/>
          </a:p>
          <a:p>
            <a:r>
              <a:rPr lang="pt-PT" b="1" dirty="0"/>
              <a:t>explicou ao </a:t>
            </a:r>
            <a:r>
              <a:rPr lang="pt-PT" b="1" dirty="0" smtClean="0"/>
              <a:t>menino</a:t>
            </a:r>
          </a:p>
          <a:p>
            <a:r>
              <a:rPr lang="pt-PT" b="1" dirty="0" smtClean="0"/>
              <a:t>que </a:t>
            </a:r>
            <a:r>
              <a:rPr lang="pt-PT" b="1" dirty="0"/>
              <a:t>não lhe queria fazer mal.</a:t>
            </a:r>
          </a:p>
          <a:p>
            <a:r>
              <a:rPr lang="pt-PT" b="1" dirty="0"/>
              <a:t>Contou-lhe então o que </a:t>
            </a:r>
            <a:r>
              <a:rPr lang="pt-PT" b="1" dirty="0" smtClean="0"/>
              <a:t>vira</a:t>
            </a:r>
          </a:p>
          <a:p>
            <a:r>
              <a:rPr lang="pt-PT" b="1" dirty="0" smtClean="0"/>
              <a:t>na </a:t>
            </a:r>
            <a:r>
              <a:rPr lang="pt-PT" b="1" dirty="0"/>
              <a:t>sua longa viagem</a:t>
            </a:r>
            <a:r>
              <a:rPr lang="pt-PT" b="1" dirty="0" smtClean="0"/>
              <a:t>.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netas003_paint.jpg"/>
          <p:cNvPicPr>
            <a:picLocks noChangeAspect="1"/>
          </p:cNvPicPr>
          <p:nvPr/>
        </p:nvPicPr>
        <p:blipFill>
          <a:blip r:embed="rId3"/>
          <a:srcRect l="2941" t="2083" r="4902"/>
          <a:stretch>
            <a:fillRect/>
          </a:stretch>
        </p:blipFill>
        <p:spPr>
          <a:xfrm>
            <a:off x="2357441" y="71462"/>
            <a:ext cx="6715153" cy="67151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571480"/>
            <a:ext cx="35004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Já tinha visto </a:t>
            </a:r>
            <a:r>
              <a:rPr lang="pt-PT" b="1" dirty="0" smtClean="0"/>
              <a:t>cometas </a:t>
            </a:r>
            <a:endParaRPr lang="pt-PT" b="1" dirty="0"/>
          </a:p>
          <a:p>
            <a:r>
              <a:rPr lang="pt-PT" b="1" dirty="0"/>
              <a:t>e estrelas aos milhões, </a:t>
            </a:r>
            <a:endParaRPr lang="pt-PT" b="1" dirty="0" smtClean="0"/>
          </a:p>
          <a:p>
            <a:r>
              <a:rPr lang="pt-PT" b="1" dirty="0" smtClean="0"/>
              <a:t>bem  cintilantes. </a:t>
            </a:r>
            <a:endParaRPr lang="pt-PT" b="1" dirty="0"/>
          </a:p>
          <a:p>
            <a:r>
              <a:rPr lang="pt-PT" b="1" dirty="0"/>
              <a:t>Uma era o Sol </a:t>
            </a:r>
            <a:endParaRPr lang="pt-PT" b="1" dirty="0" smtClean="0"/>
          </a:p>
          <a:p>
            <a:r>
              <a:rPr lang="pt-PT" b="1" dirty="0" smtClean="0"/>
              <a:t>à </a:t>
            </a:r>
            <a:r>
              <a:rPr lang="pt-PT" b="1" dirty="0"/>
              <a:t>volta do qual, giravam,   </a:t>
            </a:r>
          </a:p>
          <a:p>
            <a:r>
              <a:rPr lang="pt-PT" b="1" dirty="0"/>
              <a:t>alguns perto, outros distantes, nove distintos planetas.</a:t>
            </a:r>
          </a:p>
          <a:p>
            <a:r>
              <a:rPr lang="pt-PT" b="1" dirty="0"/>
              <a:t>Um deles, azul safira,  </a:t>
            </a:r>
            <a:endParaRPr lang="pt-PT" b="1" dirty="0" smtClean="0"/>
          </a:p>
          <a:p>
            <a:r>
              <a:rPr lang="pt-PT" b="1" dirty="0" smtClean="0"/>
              <a:t>era </a:t>
            </a:r>
            <a:r>
              <a:rPr lang="pt-PT" b="1" dirty="0"/>
              <a:t>tão lindo de ver</a:t>
            </a:r>
          </a:p>
          <a:p>
            <a:r>
              <a:rPr lang="pt-PT" b="1" dirty="0"/>
              <a:t>que logo o </a:t>
            </a:r>
            <a:r>
              <a:rPr lang="pt-PT" b="1" dirty="0" smtClean="0"/>
              <a:t>extraterrestre</a:t>
            </a:r>
          </a:p>
          <a:p>
            <a:r>
              <a:rPr lang="pt-PT" b="1" dirty="0" smtClean="0"/>
              <a:t>decidiu </a:t>
            </a:r>
            <a:r>
              <a:rPr lang="pt-PT" b="1" dirty="0"/>
              <a:t>ali descer. </a:t>
            </a:r>
          </a:p>
          <a:p>
            <a:r>
              <a:rPr lang="pt-PT" b="1" dirty="0"/>
              <a:t>Fez então  uma aterragem</a:t>
            </a:r>
          </a:p>
          <a:p>
            <a:r>
              <a:rPr lang="pt-PT" b="1" dirty="0"/>
              <a:t>e assim pousou na </a:t>
            </a:r>
            <a:r>
              <a:rPr lang="pt-PT" b="1" dirty="0" smtClean="0"/>
              <a:t>Terra</a:t>
            </a:r>
          </a:p>
          <a:p>
            <a:r>
              <a:rPr lang="pt-PT" b="1" dirty="0" smtClean="0"/>
              <a:t>cujo </a:t>
            </a:r>
            <a:r>
              <a:rPr lang="pt-PT" b="1" dirty="0"/>
              <a:t>nome não sabia.</a:t>
            </a:r>
          </a:p>
          <a:p>
            <a:r>
              <a:rPr lang="pt-PT" b="1" dirty="0"/>
              <a:t>Foi o menino quem o esclareceu,</a:t>
            </a:r>
          </a:p>
          <a:p>
            <a:r>
              <a:rPr lang="pt-PT" b="1" dirty="0"/>
              <a:t>o tal menino de olhos cor do céu</a:t>
            </a:r>
          </a:p>
          <a:p>
            <a:r>
              <a:rPr lang="pt-PT" b="1" dirty="0"/>
              <a:t>e que,  segundo a mãe dizia,  </a:t>
            </a:r>
          </a:p>
          <a:p>
            <a:r>
              <a:rPr lang="pt-PT" b="1" dirty="0"/>
              <a:t>constantemente </a:t>
            </a:r>
            <a:r>
              <a:rPr lang="pt-PT" b="1" dirty="0" smtClean="0"/>
              <a:t>vivia</a:t>
            </a:r>
          </a:p>
          <a:p>
            <a:r>
              <a:rPr lang="pt-PT" b="1" dirty="0" smtClean="0"/>
              <a:t>no </a:t>
            </a:r>
            <a:r>
              <a:rPr lang="pt-PT" b="1" dirty="0"/>
              <a:t>reino da fantasia.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netas004_paint.jpg"/>
          <p:cNvPicPr>
            <a:picLocks noChangeAspect="1"/>
          </p:cNvPicPr>
          <p:nvPr/>
        </p:nvPicPr>
        <p:blipFill>
          <a:blip r:embed="rId3"/>
          <a:srcRect t="3125" r="10055" b="3125"/>
          <a:stretch>
            <a:fillRect/>
          </a:stretch>
        </p:blipFill>
        <p:spPr>
          <a:xfrm>
            <a:off x="3786182" y="214290"/>
            <a:ext cx="5143536" cy="64294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28794" y="857232"/>
            <a:ext cx="4000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Fizeram boa amizade </a:t>
            </a:r>
          </a:p>
          <a:p>
            <a:r>
              <a:rPr lang="pt-PT" b="1" dirty="0"/>
              <a:t>e, em pouco mais de  um segundo,</a:t>
            </a:r>
          </a:p>
          <a:p>
            <a:r>
              <a:rPr lang="pt-PT" b="1" dirty="0"/>
              <a:t>o menino embarcou na sua nave.</a:t>
            </a:r>
          </a:p>
          <a:p>
            <a:r>
              <a:rPr lang="pt-PT" b="1" dirty="0"/>
              <a:t>Lá foram o </a:t>
            </a:r>
            <a:r>
              <a:rPr lang="pt-PT" b="1" dirty="0" smtClean="0"/>
              <a:t>menino</a:t>
            </a:r>
          </a:p>
          <a:p>
            <a:r>
              <a:rPr lang="pt-PT" b="1" dirty="0" smtClean="0"/>
              <a:t>e </a:t>
            </a:r>
            <a:r>
              <a:rPr lang="pt-PT" b="1" dirty="0"/>
              <a:t>o extraterrestre </a:t>
            </a:r>
          </a:p>
          <a:p>
            <a:r>
              <a:rPr lang="pt-PT" b="1" dirty="0"/>
              <a:t>que tinha grossas melenas </a:t>
            </a:r>
          </a:p>
          <a:p>
            <a:r>
              <a:rPr lang="pt-PT" b="1" dirty="0"/>
              <a:t>e usava duas antenas.</a:t>
            </a:r>
          </a:p>
          <a:p>
            <a:r>
              <a:rPr lang="pt-PT" b="1" dirty="0"/>
              <a:t>Foram dar a volta ao mundo.</a:t>
            </a:r>
          </a:p>
          <a:p>
            <a:r>
              <a:rPr lang="pt-PT" b="1" dirty="0"/>
              <a:t>Viram uma montanha </a:t>
            </a:r>
            <a:endParaRPr lang="pt-PT" b="1" dirty="0" smtClean="0"/>
          </a:p>
          <a:p>
            <a:r>
              <a:rPr lang="pt-PT" b="1" dirty="0" smtClean="0"/>
              <a:t>coberta </a:t>
            </a:r>
            <a:r>
              <a:rPr lang="pt-PT" b="1" dirty="0"/>
              <a:t>de neve</a:t>
            </a:r>
          </a:p>
          <a:p>
            <a:r>
              <a:rPr lang="pt-PT" b="1" dirty="0"/>
              <a:t>e com cuidado, </a:t>
            </a:r>
            <a:endParaRPr lang="pt-PT" b="1" dirty="0" smtClean="0"/>
          </a:p>
          <a:p>
            <a:r>
              <a:rPr lang="pt-PT" b="1" dirty="0" smtClean="0"/>
              <a:t>pousaram </a:t>
            </a:r>
            <a:r>
              <a:rPr lang="pt-PT" b="1" dirty="0"/>
              <a:t>ao de leve. </a:t>
            </a:r>
          </a:p>
          <a:p>
            <a:r>
              <a:rPr lang="pt-PT" b="1" dirty="0"/>
              <a:t>Dos ramos das </a:t>
            </a:r>
            <a:r>
              <a:rPr lang="pt-PT" b="1" dirty="0" smtClean="0"/>
              <a:t>árvores</a:t>
            </a:r>
          </a:p>
          <a:p>
            <a:r>
              <a:rPr lang="pt-PT" b="1" dirty="0" smtClean="0"/>
              <a:t>a </a:t>
            </a:r>
            <a:r>
              <a:rPr lang="pt-PT" b="1" dirty="0"/>
              <a:t>neve pendia</a:t>
            </a:r>
          </a:p>
          <a:p>
            <a:r>
              <a:rPr lang="pt-PT" b="1" dirty="0"/>
              <a:t>e a paisagem, tão bela, </a:t>
            </a:r>
            <a:endParaRPr lang="pt-PT" b="1" dirty="0" smtClean="0"/>
          </a:p>
          <a:p>
            <a:r>
              <a:rPr lang="pt-PT" b="1" dirty="0" smtClean="0"/>
              <a:t>até </a:t>
            </a:r>
            <a:r>
              <a:rPr lang="pt-PT" b="1" dirty="0"/>
              <a:t>entontecia.</a:t>
            </a:r>
          </a:p>
          <a:p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netas005_paint.jpg"/>
          <p:cNvPicPr>
            <a:picLocks noChangeAspect="1"/>
          </p:cNvPicPr>
          <p:nvPr/>
        </p:nvPicPr>
        <p:blipFill>
          <a:blip r:embed="rId3"/>
          <a:srcRect t="3125" r="6309" b="8333"/>
          <a:stretch>
            <a:fillRect/>
          </a:stretch>
        </p:blipFill>
        <p:spPr>
          <a:xfrm>
            <a:off x="1357290" y="285728"/>
            <a:ext cx="7353206" cy="607223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357166"/>
            <a:ext cx="50720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/>
              <a:t>Tudo era sereno, </a:t>
            </a:r>
            <a:endParaRPr lang="pt-PT" b="1" dirty="0" smtClean="0"/>
          </a:p>
          <a:p>
            <a:pPr algn="just"/>
            <a:r>
              <a:rPr lang="pt-PT" b="1" dirty="0" smtClean="0"/>
              <a:t>tudo </a:t>
            </a:r>
            <a:r>
              <a:rPr lang="pt-PT" b="1" dirty="0"/>
              <a:t>era tranquilo,</a:t>
            </a:r>
          </a:p>
          <a:p>
            <a:pPr algn="just"/>
            <a:r>
              <a:rPr lang="pt-PT" b="1" dirty="0"/>
              <a:t>apenas </a:t>
            </a:r>
            <a:r>
              <a:rPr lang="pt-PT" b="1" dirty="0" smtClean="0"/>
              <a:t>avistaram</a:t>
            </a:r>
          </a:p>
          <a:p>
            <a:pPr algn="just"/>
            <a:r>
              <a:rPr lang="pt-PT" b="1" dirty="0" smtClean="0"/>
              <a:t>um </a:t>
            </a:r>
            <a:r>
              <a:rPr lang="pt-PT" b="1" dirty="0"/>
              <a:t>gamo e um esquilo</a:t>
            </a:r>
          </a:p>
          <a:p>
            <a:pPr algn="just"/>
            <a:r>
              <a:rPr lang="pt-PT" b="1" dirty="0"/>
              <a:t>que na neve brincavam.</a:t>
            </a:r>
          </a:p>
          <a:p>
            <a:pPr algn="just"/>
            <a:r>
              <a:rPr lang="pt-PT" b="1" dirty="0"/>
              <a:t>Na dita montanha, </a:t>
            </a:r>
            <a:endParaRPr lang="pt-PT" b="1" dirty="0" smtClean="0"/>
          </a:p>
          <a:p>
            <a:pPr algn="just"/>
            <a:r>
              <a:rPr lang="pt-PT" b="1" dirty="0" smtClean="0"/>
              <a:t>já </a:t>
            </a:r>
            <a:r>
              <a:rPr lang="pt-PT" b="1" dirty="0"/>
              <a:t>quase no cimo </a:t>
            </a:r>
          </a:p>
          <a:p>
            <a:pPr algn="just"/>
            <a:r>
              <a:rPr lang="pt-PT" b="1" dirty="0"/>
              <a:t>nascia um fio de </a:t>
            </a:r>
            <a:r>
              <a:rPr lang="pt-PT" b="1" dirty="0" smtClean="0"/>
              <a:t>água</a:t>
            </a:r>
          </a:p>
          <a:p>
            <a:pPr algn="just"/>
            <a:r>
              <a:rPr lang="pt-PT" b="1" dirty="0" smtClean="0"/>
              <a:t>que </a:t>
            </a:r>
            <a:r>
              <a:rPr lang="pt-PT" b="1" dirty="0"/>
              <a:t>era muito fino.</a:t>
            </a:r>
          </a:p>
          <a:p>
            <a:pPr algn="just"/>
            <a:r>
              <a:rPr lang="pt-PT" b="1" dirty="0"/>
              <a:t>Enquanto descia</a:t>
            </a:r>
            <a:r>
              <a:rPr lang="pt-PT" b="1" dirty="0" smtClean="0"/>
              <a:t>,</a:t>
            </a:r>
          </a:p>
          <a:p>
            <a:pPr algn="just"/>
            <a:r>
              <a:rPr lang="pt-PT" b="1" dirty="0" smtClean="0"/>
              <a:t>engrossava </a:t>
            </a:r>
            <a:r>
              <a:rPr lang="pt-PT" b="1" dirty="0"/>
              <a:t>o fio</a:t>
            </a:r>
          </a:p>
          <a:p>
            <a:pPr algn="just"/>
            <a:r>
              <a:rPr lang="pt-PT" b="1" dirty="0"/>
              <a:t>até se </a:t>
            </a:r>
            <a:r>
              <a:rPr lang="pt-PT" b="1" dirty="0" smtClean="0"/>
              <a:t>tornar</a:t>
            </a:r>
          </a:p>
          <a:p>
            <a:pPr algn="just"/>
            <a:r>
              <a:rPr lang="pt-PT" b="1" dirty="0" smtClean="0"/>
              <a:t>num </a:t>
            </a:r>
            <a:r>
              <a:rPr lang="pt-PT" b="1" dirty="0"/>
              <a:t>imenso rio. </a:t>
            </a:r>
          </a:p>
          <a:p>
            <a:pPr algn="r"/>
            <a:endParaRPr lang="pt-PT" b="1" dirty="0" smtClean="0"/>
          </a:p>
          <a:p>
            <a:pPr algn="r"/>
            <a:endParaRPr lang="pt-PT" b="1" dirty="0"/>
          </a:p>
          <a:p>
            <a:pPr algn="r"/>
            <a:endParaRPr lang="pt-PT" b="1" dirty="0"/>
          </a:p>
          <a:p>
            <a:pPr algn="r"/>
            <a:r>
              <a:rPr lang="pt-PT" b="1" dirty="0" smtClean="0"/>
              <a:t>Salgueiros </a:t>
            </a:r>
            <a:r>
              <a:rPr lang="pt-PT" b="1" dirty="0"/>
              <a:t>nas margens </a:t>
            </a:r>
            <a:endParaRPr lang="pt-PT" b="1" dirty="0" smtClean="0"/>
          </a:p>
          <a:p>
            <a:pPr algn="r"/>
            <a:r>
              <a:rPr lang="pt-PT" b="1" dirty="0" smtClean="0"/>
              <a:t>davam </a:t>
            </a:r>
            <a:r>
              <a:rPr lang="pt-PT" b="1" dirty="0"/>
              <a:t>sombra calma </a:t>
            </a:r>
          </a:p>
          <a:p>
            <a:pPr algn="r"/>
            <a:r>
              <a:rPr lang="pt-PT" b="1" dirty="0"/>
              <a:t>e   peixes de </a:t>
            </a:r>
            <a:r>
              <a:rPr lang="pt-PT" b="1" dirty="0" smtClean="0"/>
              <a:t>prata</a:t>
            </a:r>
          </a:p>
          <a:p>
            <a:pPr algn="r"/>
            <a:r>
              <a:rPr lang="pt-PT" b="1" dirty="0" smtClean="0"/>
              <a:t>que </a:t>
            </a:r>
            <a:r>
              <a:rPr lang="pt-PT" b="1" dirty="0"/>
              <a:t>na água saltavam, </a:t>
            </a:r>
          </a:p>
          <a:p>
            <a:pPr algn="r"/>
            <a:r>
              <a:rPr lang="pt-PT" b="1" dirty="0"/>
              <a:t>eram, do rio, a alma.</a:t>
            </a:r>
          </a:p>
          <a:p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netas006.jpg"/>
          <p:cNvPicPr>
            <a:picLocks noChangeAspect="1"/>
          </p:cNvPicPr>
          <p:nvPr/>
        </p:nvPicPr>
        <p:blipFill>
          <a:blip r:embed="rId3"/>
          <a:srcRect t="1696"/>
          <a:stretch>
            <a:fillRect/>
          </a:stretch>
        </p:blipFill>
        <p:spPr>
          <a:xfrm>
            <a:off x="-32" y="1214422"/>
            <a:ext cx="9079647" cy="56435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357166"/>
            <a:ext cx="64294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Era um belo rio </a:t>
            </a:r>
            <a:endParaRPr lang="pt-PT" b="1" dirty="0" smtClean="0"/>
          </a:p>
          <a:p>
            <a:r>
              <a:rPr lang="pt-PT" b="1" dirty="0" smtClean="0"/>
              <a:t>muito </a:t>
            </a:r>
            <a:r>
              <a:rPr lang="pt-PT" b="1" dirty="0"/>
              <a:t>cristalino</a:t>
            </a:r>
          </a:p>
          <a:p>
            <a:r>
              <a:rPr lang="pt-PT" b="1" dirty="0"/>
              <a:t>que corria , </a:t>
            </a:r>
            <a:endParaRPr lang="pt-PT" b="1" dirty="0" smtClean="0"/>
          </a:p>
          <a:p>
            <a:r>
              <a:rPr lang="pt-PT" b="1" dirty="0" smtClean="0"/>
              <a:t>corria </a:t>
            </a:r>
            <a:r>
              <a:rPr lang="pt-PT" b="1" dirty="0"/>
              <a:t>para o seu destino</a:t>
            </a:r>
          </a:p>
          <a:p>
            <a:r>
              <a:rPr lang="pt-PT" b="1" dirty="0"/>
              <a:t>lá longe no mar.  </a:t>
            </a:r>
          </a:p>
          <a:p>
            <a:r>
              <a:rPr lang="pt-PT" b="1" dirty="0" smtClean="0"/>
              <a:t>	E </a:t>
            </a:r>
            <a:r>
              <a:rPr lang="pt-PT" b="1" dirty="0"/>
              <a:t>a nave sempre, </a:t>
            </a:r>
            <a:endParaRPr lang="pt-PT" b="1" dirty="0" smtClean="0"/>
          </a:p>
          <a:p>
            <a:r>
              <a:rPr lang="pt-PT" b="1" dirty="0" smtClean="0"/>
              <a:t>	sempre</a:t>
            </a:r>
            <a:r>
              <a:rPr lang="pt-PT" b="1" dirty="0"/>
              <a:t>,  a vaguear</a:t>
            </a:r>
          </a:p>
          <a:p>
            <a:r>
              <a:rPr lang="pt-PT" b="1" dirty="0" smtClean="0"/>
              <a:t>	levando </a:t>
            </a:r>
            <a:r>
              <a:rPr lang="pt-PT" b="1" dirty="0"/>
              <a:t>o menino </a:t>
            </a:r>
            <a:endParaRPr lang="pt-PT" b="1" dirty="0" smtClean="0"/>
          </a:p>
          <a:p>
            <a:r>
              <a:rPr lang="pt-PT" b="1" dirty="0" smtClean="0"/>
              <a:t>	e </a:t>
            </a:r>
            <a:r>
              <a:rPr lang="pt-PT" b="1" dirty="0"/>
              <a:t>o extraterrestre</a:t>
            </a:r>
          </a:p>
          <a:p>
            <a:r>
              <a:rPr lang="pt-PT" b="1" dirty="0" smtClean="0"/>
              <a:t>	de </a:t>
            </a:r>
            <a:r>
              <a:rPr lang="pt-PT" b="1" dirty="0"/>
              <a:t>aspecto bizarro </a:t>
            </a:r>
            <a:endParaRPr lang="pt-PT" b="1" dirty="0" smtClean="0"/>
          </a:p>
          <a:p>
            <a:r>
              <a:rPr lang="pt-PT" b="1" dirty="0" smtClean="0"/>
              <a:t>	cujos </a:t>
            </a:r>
            <a:r>
              <a:rPr lang="pt-PT" b="1" dirty="0"/>
              <a:t>olhos lembravam </a:t>
            </a:r>
          </a:p>
          <a:p>
            <a:r>
              <a:rPr lang="pt-PT" b="1" dirty="0" smtClean="0"/>
              <a:t>	faróis </a:t>
            </a:r>
            <a:r>
              <a:rPr lang="pt-PT" b="1" dirty="0"/>
              <a:t>de autocarro.</a:t>
            </a:r>
          </a:p>
          <a:p>
            <a:r>
              <a:rPr lang="pt-PT" b="1" dirty="0" smtClean="0"/>
              <a:t>		Passaram </a:t>
            </a:r>
            <a:r>
              <a:rPr lang="pt-PT" b="1" dirty="0"/>
              <a:t>por florestas densas, </a:t>
            </a:r>
          </a:p>
          <a:p>
            <a:r>
              <a:rPr lang="pt-PT" b="1" dirty="0" smtClean="0"/>
              <a:t>		e </a:t>
            </a:r>
            <a:r>
              <a:rPr lang="pt-PT" b="1" dirty="0"/>
              <a:t>por planícies extensas,</a:t>
            </a:r>
          </a:p>
          <a:p>
            <a:r>
              <a:rPr lang="pt-PT" b="1" dirty="0" smtClean="0"/>
              <a:t>		por </a:t>
            </a:r>
            <a:r>
              <a:rPr lang="pt-PT" b="1" dirty="0"/>
              <a:t>cidades com largas avenidas</a:t>
            </a:r>
          </a:p>
          <a:p>
            <a:r>
              <a:rPr lang="pt-PT" b="1" dirty="0" smtClean="0"/>
              <a:t>		e </a:t>
            </a:r>
            <a:r>
              <a:rPr lang="pt-PT" b="1" dirty="0"/>
              <a:t>por aldeias, </a:t>
            </a:r>
            <a:endParaRPr lang="pt-PT" b="1" dirty="0" smtClean="0"/>
          </a:p>
          <a:p>
            <a:r>
              <a:rPr lang="pt-PT" b="1" dirty="0" smtClean="0"/>
              <a:t>		em </a:t>
            </a:r>
            <a:r>
              <a:rPr lang="pt-PT" b="1" dirty="0"/>
              <a:t>montanhas perdidas. </a:t>
            </a:r>
          </a:p>
          <a:p>
            <a:r>
              <a:rPr lang="pt-PT" b="1" dirty="0" smtClean="0"/>
              <a:t>			Viram </a:t>
            </a:r>
            <a:r>
              <a:rPr lang="pt-PT" b="1" dirty="0"/>
              <a:t>navios no </a:t>
            </a:r>
            <a:r>
              <a:rPr lang="pt-PT" b="1" dirty="0" smtClean="0"/>
              <a:t>mar</a:t>
            </a:r>
          </a:p>
          <a:p>
            <a:r>
              <a:rPr lang="pt-PT" b="1" dirty="0" smtClean="0"/>
              <a:t>			e </a:t>
            </a:r>
            <a:r>
              <a:rPr lang="pt-PT" b="1" dirty="0"/>
              <a:t>aviões pelo ar.</a:t>
            </a:r>
          </a:p>
          <a:p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netas007_pa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1724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14810" y="285729"/>
            <a:ext cx="38576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/>
              <a:t>Viram o deserto, </a:t>
            </a:r>
            <a:endParaRPr lang="pt-PT" b="1" dirty="0" smtClean="0"/>
          </a:p>
          <a:p>
            <a:pPr algn="r"/>
            <a:r>
              <a:rPr lang="pt-PT" b="1" dirty="0" smtClean="0"/>
              <a:t>de </a:t>
            </a:r>
            <a:r>
              <a:rPr lang="pt-PT" b="1" dirty="0"/>
              <a:t>dunas  coberto,</a:t>
            </a:r>
          </a:p>
          <a:p>
            <a:pPr algn="r"/>
            <a:r>
              <a:rPr lang="pt-PT" b="1" dirty="0"/>
              <a:t>era muito belo </a:t>
            </a:r>
            <a:endParaRPr lang="pt-PT" b="1" dirty="0" smtClean="0"/>
          </a:p>
          <a:p>
            <a:pPr algn="r"/>
            <a:r>
              <a:rPr lang="pt-PT" b="1" dirty="0" smtClean="0"/>
              <a:t>mas </a:t>
            </a:r>
            <a:r>
              <a:rPr lang="pt-PT" b="1" dirty="0"/>
              <a:t>com pouca vida.</a:t>
            </a:r>
          </a:p>
          <a:p>
            <a:pPr algn="r"/>
            <a:r>
              <a:rPr lang="pt-PT" b="1" dirty="0"/>
              <a:t>Só viram camelos </a:t>
            </a:r>
            <a:endParaRPr lang="pt-PT" b="1" dirty="0" smtClean="0"/>
          </a:p>
          <a:p>
            <a:pPr algn="r"/>
            <a:r>
              <a:rPr lang="pt-PT" b="1" dirty="0" smtClean="0"/>
              <a:t>numa </a:t>
            </a:r>
            <a:r>
              <a:rPr lang="pt-PT" b="1" dirty="0"/>
              <a:t>caravana </a:t>
            </a:r>
            <a:endParaRPr lang="pt-PT" b="1" dirty="0" smtClean="0"/>
          </a:p>
          <a:p>
            <a:pPr algn="r"/>
            <a:r>
              <a:rPr lang="pt-PT" b="1" dirty="0" smtClean="0"/>
              <a:t>bastante </a:t>
            </a:r>
            <a:r>
              <a:rPr lang="pt-PT" b="1" dirty="0"/>
              <a:t>comprida.</a:t>
            </a:r>
          </a:p>
          <a:p>
            <a:pPr algn="r"/>
            <a:r>
              <a:rPr lang="pt-PT" b="1" dirty="0"/>
              <a:t>Viram na savana tigres, </a:t>
            </a:r>
            <a:endParaRPr lang="pt-PT" b="1" dirty="0" smtClean="0"/>
          </a:p>
          <a:p>
            <a:pPr algn="r"/>
            <a:r>
              <a:rPr lang="pt-PT" b="1" dirty="0" smtClean="0"/>
              <a:t>elefantes, pacatas</a:t>
            </a:r>
          </a:p>
          <a:p>
            <a:pPr algn="r"/>
            <a:r>
              <a:rPr lang="pt-PT" b="1" dirty="0" smtClean="0"/>
              <a:t>girafas </a:t>
            </a:r>
            <a:r>
              <a:rPr lang="pt-PT" b="1" dirty="0"/>
              <a:t>de pescoços gigantes</a:t>
            </a:r>
          </a:p>
          <a:p>
            <a:pPr algn="r"/>
            <a:r>
              <a:rPr lang="pt-PT" b="1" dirty="0"/>
              <a:t>e também um leão.</a:t>
            </a:r>
          </a:p>
          <a:p>
            <a:pPr algn="r"/>
            <a:r>
              <a:rPr lang="pt-PT" b="1" dirty="0"/>
              <a:t>Aves aos milhares </a:t>
            </a:r>
            <a:endParaRPr lang="pt-PT" b="1" dirty="0" smtClean="0"/>
          </a:p>
          <a:p>
            <a:pPr algn="r"/>
            <a:r>
              <a:rPr lang="pt-PT" b="1" dirty="0" smtClean="0"/>
              <a:t>cruzavam </a:t>
            </a:r>
            <a:r>
              <a:rPr lang="pt-PT" b="1" dirty="0"/>
              <a:t>os ares,</a:t>
            </a:r>
          </a:p>
          <a:p>
            <a:pPr algn="r"/>
            <a:r>
              <a:rPr lang="pt-PT" b="1" dirty="0"/>
              <a:t>cobras e </a:t>
            </a:r>
            <a:r>
              <a:rPr lang="pt-PT" b="1" dirty="0" smtClean="0"/>
              <a:t>lagartos</a:t>
            </a:r>
          </a:p>
          <a:p>
            <a:pPr algn="r"/>
            <a:r>
              <a:rPr lang="pt-PT" b="1" dirty="0" smtClean="0"/>
              <a:t>rastejavam </a:t>
            </a:r>
            <a:r>
              <a:rPr lang="pt-PT" b="1" dirty="0"/>
              <a:t>no chão.  </a:t>
            </a:r>
          </a:p>
          <a:p>
            <a:pPr algn="r"/>
            <a:r>
              <a:rPr lang="pt-PT" b="1" dirty="0"/>
              <a:t>Passaram por </a:t>
            </a:r>
            <a:r>
              <a:rPr lang="pt-PT" b="1" dirty="0" smtClean="0"/>
              <a:t>prados</a:t>
            </a:r>
          </a:p>
          <a:p>
            <a:pPr algn="r"/>
            <a:r>
              <a:rPr lang="pt-PT" b="1" dirty="0" smtClean="0"/>
              <a:t>cobertos </a:t>
            </a:r>
            <a:r>
              <a:rPr lang="pt-PT" b="1" dirty="0"/>
              <a:t>de </a:t>
            </a:r>
            <a:r>
              <a:rPr lang="pt-PT" b="1" dirty="0" smtClean="0"/>
              <a:t>flores</a:t>
            </a:r>
          </a:p>
          <a:p>
            <a:pPr algn="r"/>
            <a:r>
              <a:rPr lang="pt-PT" b="1" dirty="0" smtClean="0"/>
              <a:t>e </a:t>
            </a:r>
            <a:r>
              <a:rPr lang="pt-PT" b="1" dirty="0"/>
              <a:t>de  borboletas </a:t>
            </a:r>
            <a:endParaRPr lang="pt-PT" b="1" dirty="0" smtClean="0"/>
          </a:p>
          <a:p>
            <a:pPr algn="r"/>
            <a:r>
              <a:rPr lang="pt-PT" b="1" dirty="0" smtClean="0"/>
              <a:t>de </a:t>
            </a:r>
            <a:r>
              <a:rPr lang="pt-PT" b="1" dirty="0"/>
              <a:t>múltiplas cores.</a:t>
            </a:r>
          </a:p>
          <a:p>
            <a:pPr algn="r"/>
            <a:r>
              <a:rPr lang="pt-PT" b="1" dirty="0"/>
              <a:t>Num imenso charco </a:t>
            </a:r>
            <a:endParaRPr lang="pt-PT" b="1" dirty="0" smtClean="0"/>
          </a:p>
          <a:p>
            <a:pPr algn="r"/>
            <a:r>
              <a:rPr lang="pt-PT" b="1" dirty="0" smtClean="0"/>
              <a:t>as </a:t>
            </a:r>
            <a:r>
              <a:rPr lang="pt-PT" b="1" dirty="0"/>
              <a:t>rãs coaxavam </a:t>
            </a:r>
          </a:p>
          <a:p>
            <a:pPr algn="r"/>
            <a:r>
              <a:rPr lang="pt-PT" b="1" dirty="0"/>
              <a:t>e flores de nenúfar, </a:t>
            </a:r>
            <a:endParaRPr lang="pt-PT" b="1" dirty="0" smtClean="0"/>
          </a:p>
          <a:p>
            <a:pPr algn="r"/>
            <a:r>
              <a:rPr lang="pt-PT" b="1" dirty="0" smtClean="0"/>
              <a:t>por </a:t>
            </a:r>
            <a:r>
              <a:rPr lang="pt-PT" b="1" dirty="0"/>
              <a:t>cima boiavam.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lanetas013_paint.jpg"/>
          <p:cNvPicPr>
            <a:picLocks noChangeAspect="1"/>
          </p:cNvPicPr>
          <p:nvPr/>
        </p:nvPicPr>
        <p:blipFill>
          <a:blip r:embed="rId3" cstate="print"/>
          <a:srcRect t="2737"/>
          <a:stretch>
            <a:fillRect/>
          </a:stretch>
        </p:blipFill>
        <p:spPr>
          <a:xfrm>
            <a:off x="4429092" y="25973"/>
            <a:ext cx="4714908" cy="683202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214546" y="785794"/>
            <a:ext cx="2571768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t-PT" b="1" dirty="0"/>
              <a:t>O céu era sempre </a:t>
            </a:r>
            <a:endParaRPr lang="pt-PT" b="1" dirty="0" smtClean="0"/>
          </a:p>
          <a:p>
            <a:r>
              <a:rPr lang="pt-PT" b="1" dirty="0" smtClean="0"/>
              <a:t>um </a:t>
            </a:r>
            <a:r>
              <a:rPr lang="pt-PT" b="1" dirty="0"/>
              <a:t>céu diferente</a:t>
            </a:r>
          </a:p>
          <a:p>
            <a:r>
              <a:rPr lang="pt-PT" b="1" dirty="0"/>
              <a:t>mas de rara beleza,  </a:t>
            </a:r>
          </a:p>
          <a:p>
            <a:r>
              <a:rPr lang="pt-PT" b="1" dirty="0"/>
              <a:t>ora azul safira, </a:t>
            </a:r>
            <a:endParaRPr lang="pt-PT" b="1" dirty="0" smtClean="0"/>
          </a:p>
          <a:p>
            <a:r>
              <a:rPr lang="pt-PT" b="1" dirty="0" smtClean="0"/>
              <a:t>ora </a:t>
            </a:r>
            <a:r>
              <a:rPr lang="pt-PT" b="1" dirty="0"/>
              <a:t>azul turquesa, </a:t>
            </a:r>
          </a:p>
          <a:p>
            <a:r>
              <a:rPr lang="pt-PT" b="1" dirty="0"/>
              <a:t>ora muito escuro, </a:t>
            </a:r>
            <a:endParaRPr lang="pt-PT" b="1" dirty="0" smtClean="0"/>
          </a:p>
          <a:p>
            <a:r>
              <a:rPr lang="pt-PT" b="1" dirty="0" smtClean="0"/>
              <a:t>ora </a:t>
            </a:r>
            <a:r>
              <a:rPr lang="pt-PT" b="1" dirty="0"/>
              <a:t>acinzentado, </a:t>
            </a:r>
          </a:p>
          <a:p>
            <a:r>
              <a:rPr lang="pt-PT" b="1" dirty="0"/>
              <a:t>isento de nuvens </a:t>
            </a:r>
            <a:endParaRPr lang="pt-PT" b="1" dirty="0" smtClean="0"/>
          </a:p>
          <a:p>
            <a:r>
              <a:rPr lang="pt-PT" b="1" dirty="0" smtClean="0"/>
              <a:t>ou </a:t>
            </a:r>
            <a:r>
              <a:rPr lang="pt-PT" b="1" dirty="0"/>
              <a:t>muito nublado.</a:t>
            </a:r>
          </a:p>
          <a:p>
            <a:r>
              <a:rPr lang="pt-PT" b="1" dirty="0"/>
              <a:t>Por vezes cortava-o </a:t>
            </a:r>
            <a:endParaRPr lang="pt-PT" b="1" dirty="0" smtClean="0"/>
          </a:p>
          <a:p>
            <a:r>
              <a:rPr lang="pt-PT" b="1" dirty="0" smtClean="0"/>
              <a:t>um </a:t>
            </a:r>
            <a:r>
              <a:rPr lang="pt-PT" b="1" dirty="0"/>
              <a:t>arco de </a:t>
            </a:r>
            <a:r>
              <a:rPr lang="pt-PT" b="1" dirty="0" smtClean="0"/>
              <a:t>cor;</a:t>
            </a:r>
            <a:endParaRPr lang="pt-PT" b="1" dirty="0"/>
          </a:p>
          <a:p>
            <a:r>
              <a:rPr lang="pt-PT" b="1" dirty="0"/>
              <a:t>era o arco - íris, </a:t>
            </a:r>
            <a:endParaRPr lang="pt-PT" b="1" dirty="0" smtClean="0"/>
          </a:p>
          <a:p>
            <a:r>
              <a:rPr lang="pt-PT" b="1" dirty="0" smtClean="0"/>
              <a:t>com </a:t>
            </a:r>
            <a:r>
              <a:rPr lang="pt-PT" b="1" dirty="0"/>
              <a:t>o seu esplendor.</a:t>
            </a:r>
          </a:p>
          <a:p>
            <a:r>
              <a:rPr lang="pt-PT" b="1" dirty="0"/>
              <a:t>E a nave lá ia</a:t>
            </a:r>
            <a:r>
              <a:rPr lang="pt-PT" b="1" dirty="0" smtClean="0"/>
              <a:t>,</a:t>
            </a:r>
          </a:p>
          <a:p>
            <a:r>
              <a:rPr lang="pt-PT" b="1" dirty="0" smtClean="0"/>
              <a:t>nos </a:t>
            </a:r>
            <a:r>
              <a:rPr lang="pt-PT" b="1" dirty="0"/>
              <a:t>céus vagueava</a:t>
            </a:r>
          </a:p>
          <a:p>
            <a:r>
              <a:rPr lang="pt-PT" b="1" dirty="0"/>
              <a:t>levando o menino </a:t>
            </a:r>
            <a:endParaRPr lang="pt-PT" b="1" dirty="0" smtClean="0"/>
          </a:p>
          <a:p>
            <a:r>
              <a:rPr lang="pt-PT" b="1" dirty="0" smtClean="0"/>
              <a:t>e </a:t>
            </a:r>
            <a:r>
              <a:rPr lang="pt-PT" b="1" dirty="0"/>
              <a:t>o extraterrestre</a:t>
            </a:r>
          </a:p>
          <a:p>
            <a:r>
              <a:rPr lang="pt-PT" b="1" dirty="0"/>
              <a:t>que ao andar gingava</a:t>
            </a:r>
            <a:r>
              <a:rPr lang="pt-PT" b="1" dirty="0" smtClean="0"/>
              <a:t>.</a:t>
            </a: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43636" y="3071810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/>
              <a:t>Viram o sol nascente, </a:t>
            </a:r>
          </a:p>
          <a:p>
            <a:pPr algn="r"/>
            <a:r>
              <a:rPr lang="pt-PT" b="1" dirty="0" smtClean="0"/>
              <a:t>viram o sol poente</a:t>
            </a:r>
          </a:p>
          <a:p>
            <a:pPr algn="r"/>
            <a:r>
              <a:rPr lang="pt-PT" b="1" dirty="0" smtClean="0"/>
              <a:t>uma maravilha, </a:t>
            </a:r>
          </a:p>
          <a:p>
            <a:pPr algn="r"/>
            <a:r>
              <a:rPr lang="pt-PT" b="1" dirty="0" smtClean="0"/>
              <a:t>sempre diferente.</a:t>
            </a:r>
          </a:p>
          <a:p>
            <a:pPr algn="r"/>
            <a:r>
              <a:rPr lang="pt-PT" b="1" dirty="0" smtClean="0"/>
              <a:t>Viram,  estremunhada,</a:t>
            </a:r>
          </a:p>
          <a:p>
            <a:pPr algn="r"/>
            <a:r>
              <a:rPr lang="pt-PT" b="1" dirty="0" smtClean="0"/>
              <a:t>a lua acordar </a:t>
            </a:r>
          </a:p>
          <a:p>
            <a:pPr algn="r"/>
            <a:r>
              <a:rPr lang="pt-PT" b="1" dirty="0" smtClean="0"/>
              <a:t>e vaidosa a mirar-se  </a:t>
            </a:r>
          </a:p>
          <a:p>
            <a:pPr algn="r"/>
            <a:r>
              <a:rPr lang="pt-PT" b="1" dirty="0" smtClean="0"/>
              <a:t>num lago espelhada.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netas00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r="2610"/>
          <a:stretch>
            <a:fillRect/>
          </a:stretch>
        </p:blipFill>
        <p:spPr>
          <a:xfrm>
            <a:off x="0" y="1949212"/>
            <a:ext cx="5715008" cy="49087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57554" y="714356"/>
            <a:ext cx="4500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/>
              <a:t>Mas o </a:t>
            </a:r>
            <a:r>
              <a:rPr lang="pt-PT" b="1" dirty="0" smtClean="0"/>
              <a:t>extraterrestre</a:t>
            </a:r>
          </a:p>
          <a:p>
            <a:pPr algn="r"/>
            <a:r>
              <a:rPr lang="pt-PT" b="1" dirty="0" smtClean="0"/>
              <a:t>tinha </a:t>
            </a:r>
            <a:r>
              <a:rPr lang="pt-PT" b="1" dirty="0"/>
              <a:t>que voltar,</a:t>
            </a:r>
          </a:p>
          <a:p>
            <a:pPr algn="r"/>
            <a:r>
              <a:rPr lang="pt-PT" b="1" dirty="0"/>
              <a:t>a hora da partida </a:t>
            </a:r>
            <a:endParaRPr lang="pt-PT" b="1" dirty="0" smtClean="0"/>
          </a:p>
          <a:p>
            <a:pPr algn="r"/>
            <a:r>
              <a:rPr lang="pt-PT" b="1" dirty="0" smtClean="0"/>
              <a:t>já </a:t>
            </a:r>
            <a:r>
              <a:rPr lang="pt-PT" b="1" dirty="0"/>
              <a:t>estava a chegar. </a:t>
            </a:r>
          </a:p>
          <a:p>
            <a:pPr algn="r"/>
            <a:r>
              <a:rPr lang="pt-PT" b="1" dirty="0"/>
              <a:t>O extraterrestre </a:t>
            </a:r>
            <a:endParaRPr lang="pt-PT" b="1" dirty="0" smtClean="0"/>
          </a:p>
          <a:p>
            <a:pPr algn="r"/>
            <a:r>
              <a:rPr lang="pt-PT" b="1" dirty="0" smtClean="0"/>
              <a:t>de </a:t>
            </a:r>
            <a:r>
              <a:rPr lang="pt-PT" b="1" dirty="0"/>
              <a:t>tamanho pequeno</a:t>
            </a:r>
          </a:p>
          <a:p>
            <a:pPr algn="r"/>
            <a:r>
              <a:rPr lang="pt-PT" b="1" dirty="0"/>
              <a:t>num voo sereno, </a:t>
            </a:r>
            <a:endParaRPr lang="pt-PT" b="1" dirty="0" smtClean="0"/>
          </a:p>
          <a:p>
            <a:pPr algn="r"/>
            <a:r>
              <a:rPr lang="pt-PT" b="1" dirty="0" smtClean="0"/>
              <a:t>rumou </a:t>
            </a:r>
            <a:r>
              <a:rPr lang="pt-PT" b="1" dirty="0"/>
              <a:t>ao destino</a:t>
            </a:r>
          </a:p>
          <a:p>
            <a:pPr algn="r"/>
            <a:r>
              <a:rPr lang="pt-PT" b="1" dirty="0"/>
              <a:t>levando na nave </a:t>
            </a:r>
            <a:endParaRPr lang="pt-PT" b="1" dirty="0" smtClean="0"/>
          </a:p>
          <a:p>
            <a:pPr algn="r"/>
            <a:r>
              <a:rPr lang="pt-PT" b="1" dirty="0" smtClean="0"/>
              <a:t>o </a:t>
            </a:r>
            <a:r>
              <a:rPr lang="pt-PT" b="1" dirty="0"/>
              <a:t>dito menino.</a:t>
            </a:r>
          </a:p>
          <a:p>
            <a:pPr algn="r"/>
            <a:r>
              <a:rPr lang="pt-PT" b="1" dirty="0"/>
              <a:t>Regressaram à praia </a:t>
            </a:r>
            <a:endParaRPr lang="pt-PT" b="1" dirty="0" smtClean="0"/>
          </a:p>
          <a:p>
            <a:pPr algn="r"/>
            <a:r>
              <a:rPr lang="pt-PT" b="1" dirty="0" smtClean="0"/>
              <a:t>de </a:t>
            </a:r>
            <a:r>
              <a:rPr lang="pt-PT" b="1" dirty="0"/>
              <a:t>onde haviam partido</a:t>
            </a:r>
          </a:p>
          <a:p>
            <a:pPr algn="r"/>
            <a:r>
              <a:rPr lang="pt-PT" b="1" dirty="0"/>
              <a:t>e já com saudades </a:t>
            </a:r>
            <a:endParaRPr lang="pt-PT" b="1" dirty="0" smtClean="0"/>
          </a:p>
          <a:p>
            <a:pPr algn="r"/>
            <a:r>
              <a:rPr lang="pt-PT" b="1" dirty="0" smtClean="0"/>
              <a:t>do </a:t>
            </a:r>
            <a:r>
              <a:rPr lang="pt-PT" b="1" dirty="0"/>
              <a:t>que haviam vivido.</a:t>
            </a:r>
          </a:p>
          <a:p>
            <a:pPr algn="r"/>
            <a:r>
              <a:rPr lang="pt-PT" b="1" dirty="0"/>
              <a:t>Era a despedida. </a:t>
            </a:r>
          </a:p>
          <a:p>
            <a:pPr algn="r"/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841</Words>
  <Application>Microsoft Office PowerPoint</Application>
  <PresentationFormat>Apresentação no Ecrã (4:3)</PresentationFormat>
  <Paragraphs>244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Luísa Fernandes</dc:creator>
  <cp:lastModifiedBy>Luísa Fernandes</cp:lastModifiedBy>
  <cp:revision>21</cp:revision>
  <dcterms:created xsi:type="dcterms:W3CDTF">2008-11-05T17:13:27Z</dcterms:created>
  <dcterms:modified xsi:type="dcterms:W3CDTF">2008-11-05T21:28:55Z</dcterms:modified>
</cp:coreProperties>
</file>