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0C136-3465-4BA0-B463-2369D085F6E6}" v="100" dt="2023-01-26T20:59:15.346"/>
    <p1510:client id="{95484F8D-8F3F-44C5-8259-48E76CF0CB57}" v="136" dt="2023-01-26T20:30:30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avelar" userId="fb9cc6fb10414526" providerId="Windows Live" clId="Web-{0E20C136-3465-4BA0-B463-2369D085F6E6}"/>
    <pc:docChg chg="addSld modSld">
      <pc:chgData name="Guilherme avelar" userId="fb9cc6fb10414526" providerId="Windows Live" clId="Web-{0E20C136-3465-4BA0-B463-2369D085F6E6}" dt="2023-01-26T20:59:15.346" v="98" actId="20577"/>
      <pc:docMkLst>
        <pc:docMk/>
      </pc:docMkLst>
      <pc:sldChg chg="modSp">
        <pc:chgData name="Guilherme avelar" userId="fb9cc6fb10414526" providerId="Windows Live" clId="Web-{0E20C136-3465-4BA0-B463-2369D085F6E6}" dt="2023-01-26T20:31:42.191" v="4" actId="20577"/>
        <pc:sldMkLst>
          <pc:docMk/>
          <pc:sldMk cId="2210866551" sldId="256"/>
        </pc:sldMkLst>
        <pc:spChg chg="mod">
          <ac:chgData name="Guilherme avelar" userId="fb9cc6fb10414526" providerId="Windows Live" clId="Web-{0E20C136-3465-4BA0-B463-2369D085F6E6}" dt="2023-01-26T20:31:42.191" v="4" actId="20577"/>
          <ac:spMkLst>
            <pc:docMk/>
            <pc:sldMk cId="2210866551" sldId="256"/>
            <ac:spMk id="2" creationId="{00000000-0000-0000-0000-000000000000}"/>
          </ac:spMkLst>
        </pc:spChg>
      </pc:sldChg>
      <pc:sldChg chg="addSp modSp">
        <pc:chgData name="Guilherme avelar" userId="fb9cc6fb10414526" providerId="Windows Live" clId="Web-{0E20C136-3465-4BA0-B463-2369D085F6E6}" dt="2023-01-26T20:31:57.238" v="5"/>
        <pc:sldMkLst>
          <pc:docMk/>
          <pc:sldMk cId="2163155784" sldId="257"/>
        </pc:sldMkLst>
        <pc:spChg chg="mod">
          <ac:chgData name="Guilherme avelar" userId="fb9cc6fb10414526" providerId="Windows Live" clId="Web-{0E20C136-3465-4BA0-B463-2369D085F6E6}" dt="2023-01-26T20:31:57.238" v="5"/>
          <ac:spMkLst>
            <pc:docMk/>
            <pc:sldMk cId="2163155784" sldId="257"/>
            <ac:spMk id="2" creationId="{3CAEA7F7-0497-3CDF-06C8-C14364F6F669}"/>
          </ac:spMkLst>
        </pc:spChg>
        <pc:spChg chg="mod">
          <ac:chgData name="Guilherme avelar" userId="fb9cc6fb10414526" providerId="Windows Live" clId="Web-{0E20C136-3465-4BA0-B463-2369D085F6E6}" dt="2023-01-26T20:31:57.238" v="5"/>
          <ac:spMkLst>
            <pc:docMk/>
            <pc:sldMk cId="2163155784" sldId="257"/>
            <ac:spMk id="3" creationId="{C4B36635-8E2E-AB42-3964-8BA82F91739E}"/>
          </ac:spMkLst>
        </pc:spChg>
        <pc:spChg chg="add">
          <ac:chgData name="Guilherme avelar" userId="fb9cc6fb10414526" providerId="Windows Live" clId="Web-{0E20C136-3465-4BA0-B463-2369D085F6E6}" dt="2023-01-26T20:31:57.238" v="5"/>
          <ac:spMkLst>
            <pc:docMk/>
            <pc:sldMk cId="2163155784" sldId="257"/>
            <ac:spMk id="31" creationId="{45D37F4E-DDB4-456B-97E0-9937730A039F}"/>
          </ac:spMkLst>
        </pc:spChg>
        <pc:spChg chg="add">
          <ac:chgData name="Guilherme avelar" userId="fb9cc6fb10414526" providerId="Windows Live" clId="Web-{0E20C136-3465-4BA0-B463-2369D085F6E6}" dt="2023-01-26T20:31:57.238" v="5"/>
          <ac:spMkLst>
            <pc:docMk/>
            <pc:sldMk cId="2163155784" sldId="257"/>
            <ac:spMk id="35" creationId="{B2DD41CD-8F47-4F56-AD12-4E2FF7696987}"/>
          </ac:spMkLst>
        </pc:spChg>
        <pc:picChg chg="mod">
          <ac:chgData name="Guilherme avelar" userId="fb9cc6fb10414526" providerId="Windows Live" clId="Web-{0E20C136-3465-4BA0-B463-2369D085F6E6}" dt="2023-01-26T20:31:57.238" v="5"/>
          <ac:picMkLst>
            <pc:docMk/>
            <pc:sldMk cId="2163155784" sldId="257"/>
            <ac:picMk id="7" creationId="{8F0D01B0-3313-C570-E6E9-FC04869C0E98}"/>
          </ac:picMkLst>
        </pc:picChg>
      </pc:sldChg>
      <pc:sldChg chg="addSp modSp mod setBg">
        <pc:chgData name="Guilherme avelar" userId="fb9cc6fb10414526" providerId="Windows Live" clId="Web-{0E20C136-3465-4BA0-B463-2369D085F6E6}" dt="2023-01-26T20:35:10.304" v="26"/>
        <pc:sldMkLst>
          <pc:docMk/>
          <pc:sldMk cId="2883341489" sldId="259"/>
        </pc:sldMkLst>
        <pc:spChg chg="mod">
          <ac:chgData name="Guilherme avelar" userId="fb9cc6fb10414526" providerId="Windows Live" clId="Web-{0E20C136-3465-4BA0-B463-2369D085F6E6}" dt="2023-01-26T20:35:10.304" v="26"/>
          <ac:spMkLst>
            <pc:docMk/>
            <pc:sldMk cId="2883341489" sldId="259"/>
            <ac:spMk id="2" creationId="{DD77A0EA-B38A-4306-C4CF-E9F7A5AD95E7}"/>
          </ac:spMkLst>
        </pc:spChg>
        <pc:spChg chg="mod">
          <ac:chgData name="Guilherme avelar" userId="fb9cc6fb10414526" providerId="Windows Live" clId="Web-{0E20C136-3465-4BA0-B463-2369D085F6E6}" dt="2023-01-26T20:35:10.304" v="26"/>
          <ac:spMkLst>
            <pc:docMk/>
            <pc:sldMk cId="2883341489" sldId="259"/>
            <ac:spMk id="3" creationId="{191FF768-6F12-3721-CC91-55EC8C412BCC}"/>
          </ac:spMkLst>
        </pc:spChg>
        <pc:spChg chg="add">
          <ac:chgData name="Guilherme avelar" userId="fb9cc6fb10414526" providerId="Windows Live" clId="Web-{0E20C136-3465-4BA0-B463-2369D085F6E6}" dt="2023-01-26T20:35:10.304" v="26"/>
          <ac:spMkLst>
            <pc:docMk/>
            <pc:sldMk cId="2883341489" sldId="259"/>
            <ac:spMk id="9" creationId="{45D37F4E-DDB4-456B-97E0-9937730A039F}"/>
          </ac:spMkLst>
        </pc:spChg>
        <pc:spChg chg="add">
          <ac:chgData name="Guilherme avelar" userId="fb9cc6fb10414526" providerId="Windows Live" clId="Web-{0E20C136-3465-4BA0-B463-2369D085F6E6}" dt="2023-01-26T20:35:10.304" v="26"/>
          <ac:spMkLst>
            <pc:docMk/>
            <pc:sldMk cId="2883341489" sldId="259"/>
            <ac:spMk id="11" creationId="{B2DD41CD-8F47-4F56-AD12-4E2FF7696987}"/>
          </ac:spMkLst>
        </pc:spChg>
        <pc:picChg chg="add mod">
          <ac:chgData name="Guilherme avelar" userId="fb9cc6fb10414526" providerId="Windows Live" clId="Web-{0E20C136-3465-4BA0-B463-2369D085F6E6}" dt="2023-01-26T20:35:10.304" v="26"/>
          <ac:picMkLst>
            <pc:docMk/>
            <pc:sldMk cId="2883341489" sldId="259"/>
            <ac:picMk id="4" creationId="{EFBC18A1-714C-7A43-82DC-595474814262}"/>
          </ac:picMkLst>
        </pc:picChg>
      </pc:sldChg>
      <pc:sldChg chg="addSp modSp new mod setBg">
        <pc:chgData name="Guilherme avelar" userId="fb9cc6fb10414526" providerId="Windows Live" clId="Web-{0E20C136-3465-4BA0-B463-2369D085F6E6}" dt="2023-01-26T20:59:15.346" v="98" actId="20577"/>
        <pc:sldMkLst>
          <pc:docMk/>
          <pc:sldMk cId="3316207164" sldId="260"/>
        </pc:sldMkLst>
        <pc:spChg chg="mod">
          <ac:chgData name="Guilherme avelar" userId="fb9cc6fb10414526" providerId="Windows Live" clId="Web-{0E20C136-3465-4BA0-B463-2369D085F6E6}" dt="2023-01-26T20:59:15.346" v="98" actId="20577"/>
          <ac:spMkLst>
            <pc:docMk/>
            <pc:sldMk cId="3316207164" sldId="260"/>
            <ac:spMk id="2" creationId="{7D70DE13-45F7-C6CA-2E3B-8BC4293B5031}"/>
          </ac:spMkLst>
        </pc:spChg>
        <pc:spChg chg="mod">
          <ac:chgData name="Guilherme avelar" userId="fb9cc6fb10414526" providerId="Windows Live" clId="Web-{0E20C136-3465-4BA0-B463-2369D085F6E6}" dt="2023-01-26T20:39:27.121" v="48"/>
          <ac:spMkLst>
            <pc:docMk/>
            <pc:sldMk cId="3316207164" sldId="260"/>
            <ac:spMk id="3" creationId="{EDBF4BAC-6989-5528-818A-AE63E8BA6F9C}"/>
          </ac:spMkLst>
        </pc:spChg>
        <pc:spChg chg="add">
          <ac:chgData name="Guilherme avelar" userId="fb9cc6fb10414526" providerId="Windows Live" clId="Web-{0E20C136-3465-4BA0-B463-2369D085F6E6}" dt="2023-01-26T20:39:27.121" v="48"/>
          <ac:spMkLst>
            <pc:docMk/>
            <pc:sldMk cId="3316207164" sldId="260"/>
            <ac:spMk id="9" creationId="{45D37F4E-DDB4-456B-97E0-9937730A039F}"/>
          </ac:spMkLst>
        </pc:spChg>
        <pc:spChg chg="add">
          <ac:chgData name="Guilherme avelar" userId="fb9cc6fb10414526" providerId="Windows Live" clId="Web-{0E20C136-3465-4BA0-B463-2369D085F6E6}" dt="2023-01-26T20:39:27.121" v="48"/>
          <ac:spMkLst>
            <pc:docMk/>
            <pc:sldMk cId="3316207164" sldId="260"/>
            <ac:spMk id="11" creationId="{B2DD41CD-8F47-4F56-AD12-4E2FF7696987}"/>
          </ac:spMkLst>
        </pc:spChg>
        <pc:picChg chg="add mod">
          <ac:chgData name="Guilherme avelar" userId="fb9cc6fb10414526" providerId="Windows Live" clId="Web-{0E20C136-3465-4BA0-B463-2369D085F6E6}" dt="2023-01-26T20:39:27.121" v="48"/>
          <ac:picMkLst>
            <pc:docMk/>
            <pc:sldMk cId="3316207164" sldId="260"/>
            <ac:picMk id="4" creationId="{056744A4-30FA-9AD8-8BF8-A9717DE04CFC}"/>
          </ac:picMkLst>
        </pc:picChg>
      </pc:sldChg>
      <pc:sldChg chg="addSp modSp new mod setBg">
        <pc:chgData name="Guilherme avelar" userId="fb9cc6fb10414526" providerId="Windows Live" clId="Web-{0E20C136-3465-4BA0-B463-2369D085F6E6}" dt="2023-01-26T20:42:43.453" v="65"/>
        <pc:sldMkLst>
          <pc:docMk/>
          <pc:sldMk cId="608830892" sldId="261"/>
        </pc:sldMkLst>
        <pc:spChg chg="mod">
          <ac:chgData name="Guilherme avelar" userId="fb9cc6fb10414526" providerId="Windows Live" clId="Web-{0E20C136-3465-4BA0-B463-2369D085F6E6}" dt="2023-01-26T20:42:43.453" v="65"/>
          <ac:spMkLst>
            <pc:docMk/>
            <pc:sldMk cId="608830892" sldId="261"/>
            <ac:spMk id="2" creationId="{9D28D8E0-17E2-A10A-D2CB-2DD718CA2AC2}"/>
          </ac:spMkLst>
        </pc:spChg>
        <pc:spChg chg="mod">
          <ac:chgData name="Guilherme avelar" userId="fb9cc6fb10414526" providerId="Windows Live" clId="Web-{0E20C136-3465-4BA0-B463-2369D085F6E6}" dt="2023-01-26T20:42:43.453" v="65"/>
          <ac:spMkLst>
            <pc:docMk/>
            <pc:sldMk cId="608830892" sldId="261"/>
            <ac:spMk id="3" creationId="{C7FA273C-5487-A3A7-BF7D-34FFFD0F8A63}"/>
          </ac:spMkLst>
        </pc:spChg>
        <pc:spChg chg="add">
          <ac:chgData name="Guilherme avelar" userId="fb9cc6fb10414526" providerId="Windows Live" clId="Web-{0E20C136-3465-4BA0-B463-2369D085F6E6}" dt="2023-01-26T20:42:43.453" v="65"/>
          <ac:spMkLst>
            <pc:docMk/>
            <pc:sldMk cId="608830892" sldId="261"/>
            <ac:spMk id="9" creationId="{F13C74B1-5B17-4795-BED0-7140497B445A}"/>
          </ac:spMkLst>
        </pc:spChg>
        <pc:spChg chg="add">
          <ac:chgData name="Guilherme avelar" userId="fb9cc6fb10414526" providerId="Windows Live" clId="Web-{0E20C136-3465-4BA0-B463-2369D085F6E6}" dt="2023-01-26T20:42:43.453" v="65"/>
          <ac:spMkLst>
            <pc:docMk/>
            <pc:sldMk cId="608830892" sldId="261"/>
            <ac:spMk id="11" creationId="{D4974D33-8DC5-464E-8C6D-BE58F0669C17}"/>
          </ac:spMkLst>
        </pc:spChg>
        <pc:picChg chg="add mod">
          <ac:chgData name="Guilherme avelar" userId="fb9cc6fb10414526" providerId="Windows Live" clId="Web-{0E20C136-3465-4BA0-B463-2369D085F6E6}" dt="2023-01-26T20:42:43.453" v="65"/>
          <ac:picMkLst>
            <pc:docMk/>
            <pc:sldMk cId="608830892" sldId="261"/>
            <ac:picMk id="4" creationId="{4E8CF550-D678-47F3-734A-730986E0D724}"/>
          </ac:picMkLst>
        </pc:picChg>
      </pc:sldChg>
      <pc:sldChg chg="addSp modSp new mod setBg">
        <pc:chgData name="Guilherme avelar" userId="fb9cc6fb10414526" providerId="Windows Live" clId="Web-{0E20C136-3465-4BA0-B463-2369D085F6E6}" dt="2023-01-26T20:54:13.184" v="82"/>
        <pc:sldMkLst>
          <pc:docMk/>
          <pc:sldMk cId="2473381281" sldId="262"/>
        </pc:sldMkLst>
        <pc:spChg chg="mod">
          <ac:chgData name="Guilherme avelar" userId="fb9cc6fb10414526" providerId="Windows Live" clId="Web-{0E20C136-3465-4BA0-B463-2369D085F6E6}" dt="2023-01-26T20:54:13.184" v="82"/>
          <ac:spMkLst>
            <pc:docMk/>
            <pc:sldMk cId="2473381281" sldId="262"/>
            <ac:spMk id="2" creationId="{53DF12EC-556E-2909-EAF5-94055828FA97}"/>
          </ac:spMkLst>
        </pc:spChg>
        <pc:spChg chg="mod">
          <ac:chgData name="Guilherme avelar" userId="fb9cc6fb10414526" providerId="Windows Live" clId="Web-{0E20C136-3465-4BA0-B463-2369D085F6E6}" dt="2023-01-26T20:54:13.184" v="82"/>
          <ac:spMkLst>
            <pc:docMk/>
            <pc:sldMk cId="2473381281" sldId="262"/>
            <ac:spMk id="3" creationId="{6E404014-727F-C8BE-28E5-F39667A9F924}"/>
          </ac:spMkLst>
        </pc:spChg>
        <pc:spChg chg="add">
          <ac:chgData name="Guilherme avelar" userId="fb9cc6fb10414526" providerId="Windows Live" clId="Web-{0E20C136-3465-4BA0-B463-2369D085F6E6}" dt="2023-01-26T20:54:13.184" v="82"/>
          <ac:spMkLst>
            <pc:docMk/>
            <pc:sldMk cId="2473381281" sldId="262"/>
            <ac:spMk id="9" creationId="{F13C74B1-5B17-4795-BED0-7140497B445A}"/>
          </ac:spMkLst>
        </pc:spChg>
        <pc:spChg chg="add">
          <ac:chgData name="Guilherme avelar" userId="fb9cc6fb10414526" providerId="Windows Live" clId="Web-{0E20C136-3465-4BA0-B463-2369D085F6E6}" dt="2023-01-26T20:54:13.184" v="82"/>
          <ac:spMkLst>
            <pc:docMk/>
            <pc:sldMk cId="2473381281" sldId="262"/>
            <ac:spMk id="11" creationId="{D4974D33-8DC5-464E-8C6D-BE58F0669C17}"/>
          </ac:spMkLst>
        </pc:spChg>
        <pc:picChg chg="add mod">
          <ac:chgData name="Guilherme avelar" userId="fb9cc6fb10414526" providerId="Windows Live" clId="Web-{0E20C136-3465-4BA0-B463-2369D085F6E6}" dt="2023-01-26T20:54:13.184" v="82"/>
          <ac:picMkLst>
            <pc:docMk/>
            <pc:sldMk cId="2473381281" sldId="262"/>
            <ac:picMk id="4" creationId="{AC92FFC4-0A31-B723-4478-21D56A9B333D}"/>
          </ac:picMkLst>
        </pc:picChg>
      </pc:sldChg>
      <pc:sldChg chg="addSp modSp new mod setBg">
        <pc:chgData name="Guilherme avelar" userId="fb9cc6fb10414526" providerId="Windows Live" clId="Web-{0E20C136-3465-4BA0-B463-2369D085F6E6}" dt="2023-01-26T20:59:03.252" v="97" actId="20577"/>
        <pc:sldMkLst>
          <pc:docMk/>
          <pc:sldMk cId="3393536249" sldId="263"/>
        </pc:sldMkLst>
        <pc:spChg chg="mod">
          <ac:chgData name="Guilherme avelar" userId="fb9cc6fb10414526" providerId="Windows Live" clId="Web-{0E20C136-3465-4BA0-B463-2369D085F6E6}" dt="2023-01-26T20:59:03.252" v="97" actId="20577"/>
          <ac:spMkLst>
            <pc:docMk/>
            <pc:sldMk cId="3393536249" sldId="263"/>
            <ac:spMk id="2" creationId="{059D6A16-D1C8-0D1A-706A-03AC96E79B97}"/>
          </ac:spMkLst>
        </pc:spChg>
        <pc:spChg chg="mod">
          <ac:chgData name="Guilherme avelar" userId="fb9cc6fb10414526" providerId="Windows Live" clId="Web-{0E20C136-3465-4BA0-B463-2369D085F6E6}" dt="2023-01-26T20:58:50.486" v="96"/>
          <ac:spMkLst>
            <pc:docMk/>
            <pc:sldMk cId="3393536249" sldId="263"/>
            <ac:spMk id="3" creationId="{95252C00-BBE7-779D-ABDD-CDFB11455F9B}"/>
          </ac:spMkLst>
        </pc:spChg>
        <pc:spChg chg="add">
          <ac:chgData name="Guilherme avelar" userId="fb9cc6fb10414526" providerId="Windows Live" clId="Web-{0E20C136-3465-4BA0-B463-2369D085F6E6}" dt="2023-01-26T20:58:50.486" v="96"/>
          <ac:spMkLst>
            <pc:docMk/>
            <pc:sldMk cId="3393536249" sldId="263"/>
            <ac:spMk id="9" creationId="{F13C74B1-5B17-4795-BED0-7140497B445A}"/>
          </ac:spMkLst>
        </pc:spChg>
        <pc:spChg chg="add">
          <ac:chgData name="Guilherme avelar" userId="fb9cc6fb10414526" providerId="Windows Live" clId="Web-{0E20C136-3465-4BA0-B463-2369D085F6E6}" dt="2023-01-26T20:58:50.486" v="96"/>
          <ac:spMkLst>
            <pc:docMk/>
            <pc:sldMk cId="3393536249" sldId="263"/>
            <ac:spMk id="11" creationId="{D4974D33-8DC5-464E-8C6D-BE58F0669C17}"/>
          </ac:spMkLst>
        </pc:spChg>
        <pc:picChg chg="add mod">
          <ac:chgData name="Guilherme avelar" userId="fb9cc6fb10414526" providerId="Windows Live" clId="Web-{0E20C136-3465-4BA0-B463-2369D085F6E6}" dt="2023-01-26T20:58:50.486" v="96"/>
          <ac:picMkLst>
            <pc:docMk/>
            <pc:sldMk cId="3393536249" sldId="263"/>
            <ac:picMk id="4" creationId="{ABBFB1E3-6316-BE7E-2F83-CBAE839CD45F}"/>
          </ac:picMkLst>
        </pc:picChg>
      </pc:sldChg>
    </pc:docChg>
  </pc:docChgLst>
  <pc:docChgLst>
    <pc:chgData name="Guilherme avelar" userId="fb9cc6fb10414526" providerId="Windows Live" clId="Web-{95484F8D-8F3F-44C5-8259-48E76CF0CB57}"/>
    <pc:docChg chg="addSld modSld addMainMaster delMainMaster">
      <pc:chgData name="Guilherme avelar" userId="fb9cc6fb10414526" providerId="Windows Live" clId="Web-{95484F8D-8F3F-44C5-8259-48E76CF0CB57}" dt="2023-01-26T20:30:30.111" v="145" actId="20577"/>
      <pc:docMkLst>
        <pc:docMk/>
      </pc:docMkLst>
      <pc:sldChg chg="addSp delSp modSp mod setBg modClrScheme addAnim delDesignElem chgLayout">
        <pc:chgData name="Guilherme avelar" userId="fb9cc6fb10414526" providerId="Windows Live" clId="Web-{95484F8D-8F3F-44C5-8259-48E76CF0CB57}" dt="2023-01-26T20:26:47.387" v="143"/>
        <pc:sldMkLst>
          <pc:docMk/>
          <pc:sldMk cId="2210866551" sldId="256"/>
        </pc:sldMkLst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2210866551" sldId="256"/>
            <ac:spMk id="2" creationId="{00000000-0000-0000-0000-000000000000}"/>
          </ac:spMkLst>
        </pc:spChg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2210866551" sldId="256"/>
            <ac:spMk id="3" creationId="{00000000-0000-0000-0000-000000000000}"/>
          </ac:spMkLst>
        </pc:spChg>
        <pc:spChg chg="add del">
          <ac:chgData name="Guilherme avelar" userId="fb9cc6fb10414526" providerId="Windows Live" clId="Web-{95484F8D-8F3F-44C5-8259-48E76CF0CB57}" dt="2023-01-26T20:12:18.276" v="112"/>
          <ac:spMkLst>
            <pc:docMk/>
            <pc:sldMk cId="2210866551" sldId="256"/>
            <ac:spMk id="9" creationId="{37FDDF72-DE39-4F99-A3C1-DD9D7815D7DB}"/>
          </ac:spMkLst>
        </pc:spChg>
        <pc:spChg chg="add del">
          <ac:chgData name="Guilherme avelar" userId="fb9cc6fb10414526" providerId="Windows Live" clId="Web-{95484F8D-8F3F-44C5-8259-48E76CF0CB57}" dt="2023-01-26T20:12:18.276" v="112"/>
          <ac:spMkLst>
            <pc:docMk/>
            <pc:sldMk cId="2210866551" sldId="256"/>
            <ac:spMk id="11" creationId="{5E4ECE80-3AD1-450C-B62A-98788F193948}"/>
          </ac:spMkLst>
        </pc:spChg>
        <pc:picChg chg="add">
          <ac:chgData name="Guilherme avelar" userId="fb9cc6fb10414526" providerId="Windows Live" clId="Web-{95484F8D-8F3F-44C5-8259-48E76CF0CB57}" dt="2023-01-26T20:02:26.107" v="44"/>
          <ac:picMkLst>
            <pc:docMk/>
            <pc:sldMk cId="2210866551" sldId="256"/>
            <ac:picMk id="4" creationId="{9B7EC43C-2192-C121-66C3-B1E01F0B1422}"/>
          </ac:picMkLst>
        </pc:picChg>
      </pc:sldChg>
      <pc:sldChg chg="addSp delSp modSp new mod setBg modClrScheme delDesignElem chgLayout">
        <pc:chgData name="Guilherme avelar" userId="fb9cc6fb10414526" providerId="Windows Live" clId="Web-{95484F8D-8F3F-44C5-8259-48E76CF0CB57}" dt="2023-01-26T20:30:30.111" v="145" actId="20577"/>
        <pc:sldMkLst>
          <pc:docMk/>
          <pc:sldMk cId="2163155784" sldId="257"/>
        </pc:sldMkLst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2163155784" sldId="257"/>
            <ac:spMk id="2" creationId="{3CAEA7F7-0497-3CDF-06C8-C14364F6F669}"/>
          </ac:spMkLst>
        </pc:spChg>
        <pc:spChg chg="mod ord">
          <ac:chgData name="Guilherme avelar" userId="fb9cc6fb10414526" providerId="Windows Live" clId="Web-{95484F8D-8F3F-44C5-8259-48E76CF0CB57}" dt="2023-01-26T20:30:30.111" v="145" actId="20577"/>
          <ac:spMkLst>
            <pc:docMk/>
            <pc:sldMk cId="2163155784" sldId="257"/>
            <ac:spMk id="3" creationId="{C4B36635-8E2E-AB42-3964-8BA82F91739E}"/>
          </ac:spMkLst>
        </pc:spChg>
        <pc:spChg chg="add del">
          <ac:chgData name="Guilherme avelar" userId="fb9cc6fb10414526" providerId="Windows Live" clId="Web-{95484F8D-8F3F-44C5-8259-48E76CF0CB57}" dt="2023-01-26T20:11:49.432" v="108"/>
          <ac:spMkLst>
            <pc:docMk/>
            <pc:sldMk cId="2163155784" sldId="257"/>
            <ac:spMk id="8" creationId="{8651CFA9-6065-4243-AC48-858E359780B1}"/>
          </ac:spMkLst>
        </pc:spChg>
        <pc:spChg chg="add del">
          <ac:chgData name="Guilherme avelar" userId="fb9cc6fb10414526" providerId="Windows Live" clId="Web-{95484F8D-8F3F-44C5-8259-48E76CF0CB57}" dt="2023-01-26T20:08:38.553" v="86"/>
          <ac:spMkLst>
            <pc:docMk/>
            <pc:sldMk cId="2163155784" sldId="257"/>
            <ac:spMk id="9" creationId="{8651CFA9-6065-4243-AC48-858E359780B1}"/>
          </ac:spMkLst>
        </pc:spChg>
        <pc:spChg chg="add del">
          <ac:chgData name="Guilherme avelar" userId="fb9cc6fb10414526" providerId="Windows Live" clId="Web-{95484F8D-8F3F-44C5-8259-48E76CF0CB57}" dt="2023-01-26T20:11:49.432" v="108"/>
          <ac:spMkLst>
            <pc:docMk/>
            <pc:sldMk cId="2163155784" sldId="257"/>
            <ac:spMk id="10" creationId="{E8B2F707-EF35-4955-8439-F76145F3CD7E}"/>
          </ac:spMkLst>
        </pc:spChg>
        <pc:spChg chg="add del">
          <ac:chgData name="Guilherme avelar" userId="fb9cc6fb10414526" providerId="Windows Live" clId="Web-{95484F8D-8F3F-44C5-8259-48E76CF0CB57}" dt="2023-01-26T20:08:38.553" v="86"/>
          <ac:spMkLst>
            <pc:docMk/>
            <pc:sldMk cId="2163155784" sldId="257"/>
            <ac:spMk id="11" creationId="{FBC8BBE5-981E-4B0B-9654-32B5668BFF31}"/>
          </ac:spMkLst>
        </pc:spChg>
        <pc:spChg chg="add del">
          <ac:chgData name="Guilherme avelar" userId="fb9cc6fb10414526" providerId="Windows Live" clId="Web-{95484F8D-8F3F-44C5-8259-48E76CF0CB57}" dt="2023-01-26T20:12:18.276" v="112"/>
          <ac:spMkLst>
            <pc:docMk/>
            <pc:sldMk cId="2163155784" sldId="257"/>
            <ac:spMk id="12" creationId="{8651CFA9-6065-4243-AC48-858E359780B1}"/>
          </ac:spMkLst>
        </pc:spChg>
        <pc:spChg chg="add del">
          <ac:chgData name="Guilherme avelar" userId="fb9cc6fb10414526" providerId="Windows Live" clId="Web-{95484F8D-8F3F-44C5-8259-48E76CF0CB57}" dt="2023-01-26T20:12:18.276" v="112"/>
          <ac:spMkLst>
            <pc:docMk/>
            <pc:sldMk cId="2163155784" sldId="257"/>
            <ac:spMk id="14" creationId="{FBC8BBE5-981E-4B0B-9654-32B5668BFF31}"/>
          </ac:spMkLst>
        </pc:spChg>
        <pc:spChg chg="add del">
          <ac:chgData name="Guilherme avelar" userId="fb9cc6fb10414526" providerId="Windows Live" clId="Web-{95484F8D-8F3F-44C5-8259-48E76CF0CB57}" dt="2023-01-26T20:11:49.432" v="108"/>
          <ac:spMkLst>
            <pc:docMk/>
            <pc:sldMk cId="2163155784" sldId="257"/>
            <ac:spMk id="15" creationId="{DA476813-4CEE-408B-852D-3E51E30B17BE}"/>
          </ac:spMkLst>
        </pc:spChg>
        <pc:spChg chg="add del">
          <ac:chgData name="Guilherme avelar" userId="fb9cc6fb10414526" providerId="Windows Live" clId="Web-{95484F8D-8F3F-44C5-8259-48E76CF0CB57}" dt="2023-01-26T20:09:40.320" v="95"/>
          <ac:spMkLst>
            <pc:docMk/>
            <pc:sldMk cId="2163155784" sldId="257"/>
            <ac:spMk id="17" creationId="{A4FB2F27-3F7D-440E-A905-86607A926A29}"/>
          </ac:spMkLst>
        </pc:spChg>
        <pc:spChg chg="add del">
          <ac:chgData name="Guilherme avelar" userId="fb9cc6fb10414526" providerId="Windows Live" clId="Web-{95484F8D-8F3F-44C5-8259-48E76CF0CB57}" dt="2023-01-26T20:09:40.320" v="95"/>
          <ac:spMkLst>
            <pc:docMk/>
            <pc:sldMk cId="2163155784" sldId="257"/>
            <ac:spMk id="18" creationId="{AF678C14-A033-4139-BCA9-8382B039648B}"/>
          </ac:spMkLst>
        </pc:spChg>
        <pc:spChg chg="add del">
          <ac:chgData name="Guilherme avelar" userId="fb9cc6fb10414526" providerId="Windows Live" clId="Web-{95484F8D-8F3F-44C5-8259-48E76CF0CB57}" dt="2023-01-26T20:08:35.069" v="84"/>
          <ac:spMkLst>
            <pc:docMk/>
            <pc:sldMk cId="2163155784" sldId="257"/>
            <ac:spMk id="20" creationId="{8651CFA9-6065-4243-AC48-858E359780B1}"/>
          </ac:spMkLst>
        </pc:spChg>
        <pc:spChg chg="add del">
          <ac:chgData name="Guilherme avelar" userId="fb9cc6fb10414526" providerId="Windows Live" clId="Web-{95484F8D-8F3F-44C5-8259-48E76CF0CB57}" dt="2023-01-26T20:12:41.667" v="114"/>
          <ac:spMkLst>
            <pc:docMk/>
            <pc:sldMk cId="2163155784" sldId="257"/>
            <ac:spMk id="21" creationId="{F13C74B1-5B17-4795-BED0-7140497B445A}"/>
          </ac:spMkLst>
        </pc:spChg>
        <pc:spChg chg="add del">
          <ac:chgData name="Guilherme avelar" userId="fb9cc6fb10414526" providerId="Windows Live" clId="Web-{95484F8D-8F3F-44C5-8259-48E76CF0CB57}" dt="2023-01-26T20:08:35.069" v="84"/>
          <ac:spMkLst>
            <pc:docMk/>
            <pc:sldMk cId="2163155784" sldId="257"/>
            <ac:spMk id="22" creationId="{FBC8BBE5-981E-4B0B-9654-32B5668BFF31}"/>
          </ac:spMkLst>
        </pc:spChg>
        <pc:spChg chg="add del">
          <ac:chgData name="Guilherme avelar" userId="fb9cc6fb10414526" providerId="Windows Live" clId="Web-{95484F8D-8F3F-44C5-8259-48E76CF0CB57}" dt="2023-01-26T20:12:41.667" v="114"/>
          <ac:spMkLst>
            <pc:docMk/>
            <pc:sldMk cId="2163155784" sldId="257"/>
            <ac:spMk id="23" creationId="{D4974D33-8DC5-464E-8C6D-BE58F0669C17}"/>
          </ac:spMkLst>
        </pc:spChg>
        <pc:spChg chg="add del">
          <ac:chgData name="Guilherme avelar" userId="fb9cc6fb10414526" providerId="Windows Live" clId="Web-{95484F8D-8F3F-44C5-8259-48E76CF0CB57}" dt="2023-01-26T20:26:47.387" v="143"/>
          <ac:spMkLst>
            <pc:docMk/>
            <pc:sldMk cId="2163155784" sldId="257"/>
            <ac:spMk id="25" creationId="{E8A8EAB8-D2FF-444D-B34B-7D32F106AD0E}"/>
          </ac:spMkLst>
        </pc:spChg>
        <pc:spChg chg="add del">
          <ac:chgData name="Guilherme avelar" userId="fb9cc6fb10414526" providerId="Windows Live" clId="Web-{95484F8D-8F3F-44C5-8259-48E76CF0CB57}" dt="2023-01-26T20:09:57.180" v="97"/>
          <ac:spMkLst>
            <pc:docMk/>
            <pc:sldMk cId="2163155784" sldId="257"/>
            <ac:spMk id="28" creationId="{8651CFA9-6065-4243-AC48-858E359780B1}"/>
          </ac:spMkLst>
        </pc:spChg>
        <pc:spChg chg="add del">
          <ac:chgData name="Guilherme avelar" userId="fb9cc6fb10414526" providerId="Windows Live" clId="Web-{95484F8D-8F3F-44C5-8259-48E76CF0CB57}" dt="2023-01-26T20:09:57.180" v="97"/>
          <ac:spMkLst>
            <pc:docMk/>
            <pc:sldMk cId="2163155784" sldId="257"/>
            <ac:spMk id="29" creationId="{E8B2F707-EF35-4955-8439-F76145F3CD7E}"/>
          </ac:spMkLst>
        </pc:spChg>
        <pc:spChg chg="add del">
          <ac:chgData name="Guilherme avelar" userId="fb9cc6fb10414526" providerId="Windows Live" clId="Web-{95484F8D-8F3F-44C5-8259-48E76CF0CB57}" dt="2023-01-26T20:09:57.180" v="97"/>
          <ac:spMkLst>
            <pc:docMk/>
            <pc:sldMk cId="2163155784" sldId="257"/>
            <ac:spMk id="30" creationId="{DA476813-4CEE-408B-852D-3E51E30B17BE}"/>
          </ac:spMkLst>
        </pc:spChg>
        <pc:spChg chg="add del">
          <ac:chgData name="Guilherme avelar" userId="fb9cc6fb10414526" providerId="Windows Live" clId="Web-{95484F8D-8F3F-44C5-8259-48E76CF0CB57}" dt="2023-01-26T20:11:43.135" v="103"/>
          <ac:spMkLst>
            <pc:docMk/>
            <pc:sldMk cId="2163155784" sldId="257"/>
            <ac:spMk id="32" creationId="{8651CFA9-6065-4243-AC48-858E359780B1}"/>
          </ac:spMkLst>
        </pc:spChg>
        <pc:spChg chg="add del">
          <ac:chgData name="Guilherme avelar" userId="fb9cc6fb10414526" providerId="Windows Live" clId="Web-{95484F8D-8F3F-44C5-8259-48E76CF0CB57}" dt="2023-01-26T20:11:43.135" v="103"/>
          <ac:spMkLst>
            <pc:docMk/>
            <pc:sldMk cId="2163155784" sldId="257"/>
            <ac:spMk id="33" creationId="{FBC8BBE5-981E-4B0B-9654-32B5668BFF31}"/>
          </ac:spMkLst>
        </pc:spChg>
        <pc:grpChg chg="add del">
          <ac:chgData name="Guilherme avelar" userId="fb9cc6fb10414526" providerId="Windows Live" clId="Web-{95484F8D-8F3F-44C5-8259-48E76CF0CB57}" dt="2023-01-26T20:08:38.553" v="86"/>
          <ac:grpSpMkLst>
            <pc:docMk/>
            <pc:sldMk cId="2163155784" sldId="257"/>
            <ac:grpSpMk id="13" creationId="{46238B23-7848-4B0F-BFFC-7C0E6C30517F}"/>
          </ac:grpSpMkLst>
        </pc:grpChg>
        <pc:grpChg chg="add del">
          <ac:chgData name="Guilherme avelar" userId="fb9cc6fb10414526" providerId="Windows Live" clId="Web-{95484F8D-8F3F-44C5-8259-48E76CF0CB57}" dt="2023-01-26T20:12:18.276" v="112"/>
          <ac:grpSpMkLst>
            <pc:docMk/>
            <pc:sldMk cId="2163155784" sldId="257"/>
            <ac:grpSpMk id="16" creationId="{8ED5E97A-D21B-4AA4-83CF-DA3A380E301A}"/>
          </ac:grpSpMkLst>
        </pc:grpChg>
        <pc:grpChg chg="add del">
          <ac:chgData name="Guilherme avelar" userId="fb9cc6fb10414526" providerId="Windows Live" clId="Web-{95484F8D-8F3F-44C5-8259-48E76CF0CB57}" dt="2023-01-26T20:09:40.320" v="95"/>
          <ac:grpSpMkLst>
            <pc:docMk/>
            <pc:sldMk cId="2163155784" sldId="257"/>
            <ac:grpSpMk id="19" creationId="{3489A2D2-B3AA-488C-B20E-15DBB97548C6}"/>
          </ac:grpSpMkLst>
        </pc:grpChg>
        <pc:grpChg chg="add del">
          <ac:chgData name="Guilherme avelar" userId="fb9cc6fb10414526" providerId="Windows Live" clId="Web-{95484F8D-8F3F-44C5-8259-48E76CF0CB57}" dt="2023-01-26T20:08:35.069" v="84"/>
          <ac:grpSpMkLst>
            <pc:docMk/>
            <pc:sldMk cId="2163155784" sldId="257"/>
            <ac:grpSpMk id="24" creationId="{8D6FD602-3113-4FC4-982F-15099614D2A6}"/>
          </ac:grpSpMkLst>
        </pc:grpChg>
        <pc:grpChg chg="add del">
          <ac:chgData name="Guilherme avelar" userId="fb9cc6fb10414526" providerId="Windows Live" clId="Web-{95484F8D-8F3F-44C5-8259-48E76CF0CB57}" dt="2023-01-26T20:11:43.135" v="103"/>
          <ac:grpSpMkLst>
            <pc:docMk/>
            <pc:sldMk cId="2163155784" sldId="257"/>
            <ac:grpSpMk id="34" creationId="{8ED5E97A-D21B-4AA4-83CF-DA3A380E301A}"/>
          </ac:grpSpMkLst>
        </pc:grpChg>
        <pc:picChg chg="add del mod">
          <ac:chgData name="Guilherme avelar" userId="fb9cc6fb10414526" providerId="Windows Live" clId="Web-{95484F8D-8F3F-44C5-8259-48E76CF0CB57}" dt="2023-01-26T20:08:40.553" v="87"/>
          <ac:picMkLst>
            <pc:docMk/>
            <pc:sldMk cId="2163155784" sldId="257"/>
            <ac:picMk id="4" creationId="{FB4AFF4C-D952-D2D6-F822-FDD7F7E39F36}"/>
          </ac:picMkLst>
        </pc:picChg>
        <pc:picChg chg="add del mod">
          <ac:chgData name="Guilherme avelar" userId="fb9cc6fb10414526" providerId="Windows Live" clId="Web-{95484F8D-8F3F-44C5-8259-48E76CF0CB57}" dt="2023-01-26T20:08:19.162" v="74"/>
          <ac:picMkLst>
            <pc:docMk/>
            <pc:sldMk cId="2163155784" sldId="257"/>
            <ac:picMk id="5" creationId="{5295AF3D-45C4-5D3B-8357-BFE9233A3E82}"/>
          </ac:picMkLst>
        </pc:picChg>
        <pc:picChg chg="add del mod ord">
          <ac:chgData name="Guilherme avelar" userId="fb9cc6fb10414526" providerId="Windows Live" clId="Web-{95484F8D-8F3F-44C5-8259-48E76CF0CB57}" dt="2023-01-26T20:11:52.213" v="109"/>
          <ac:picMkLst>
            <pc:docMk/>
            <pc:sldMk cId="2163155784" sldId="257"/>
            <ac:picMk id="6" creationId="{93EC3620-445E-394C-B72D-CA55CAC32BC3}"/>
          </ac:picMkLst>
        </pc:picChg>
        <pc:picChg chg="add mod">
          <ac:chgData name="Guilherme avelar" userId="fb9cc6fb10414526" providerId="Windows Live" clId="Web-{95484F8D-8F3F-44C5-8259-48E76CF0CB57}" dt="2023-01-26T20:12:41.667" v="115"/>
          <ac:picMkLst>
            <pc:docMk/>
            <pc:sldMk cId="2163155784" sldId="257"/>
            <ac:picMk id="7" creationId="{8F0D01B0-3313-C570-E6E9-FC04869C0E98}"/>
          </ac:picMkLst>
        </pc:picChg>
        <pc:cxnChg chg="add del">
          <ac:chgData name="Guilherme avelar" userId="fb9cc6fb10414526" providerId="Windows Live" clId="Web-{95484F8D-8F3F-44C5-8259-48E76CF0CB57}" dt="2023-01-26T20:26:47.387" v="143"/>
          <ac:cxnSpMkLst>
            <pc:docMk/>
            <pc:sldMk cId="2163155784" sldId="257"/>
            <ac:cxnSpMk id="26" creationId="{EEA38897-7BA3-4408-8083-3235339C4A60}"/>
          </ac:cxnSpMkLst>
        </pc:cxnChg>
        <pc:cxnChg chg="add del">
          <ac:chgData name="Guilherme avelar" userId="fb9cc6fb10414526" providerId="Windows Live" clId="Web-{95484F8D-8F3F-44C5-8259-48E76CF0CB57}" dt="2023-01-26T20:26:47.387" v="143"/>
          <ac:cxnSpMkLst>
            <pc:docMk/>
            <pc:sldMk cId="2163155784" sldId="257"/>
            <ac:cxnSpMk id="27" creationId="{F11AD06B-AB20-4097-8606-5DA00DBACE88}"/>
          </ac:cxnSpMkLst>
        </pc:cxnChg>
      </pc:sldChg>
      <pc:sldChg chg="addSp delSp modSp new mod setBg modClrScheme delDesignElem chgLayout">
        <pc:chgData name="Guilherme avelar" userId="fb9cc6fb10414526" providerId="Windows Live" clId="Web-{95484F8D-8F3F-44C5-8259-48E76CF0CB57}" dt="2023-01-26T20:26:47.387" v="143"/>
        <pc:sldMkLst>
          <pc:docMk/>
          <pc:sldMk cId="890203265" sldId="258"/>
        </pc:sldMkLst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890203265" sldId="258"/>
            <ac:spMk id="2" creationId="{777AE7B3-DCD6-6067-C428-2A34E7F99C96}"/>
          </ac:spMkLst>
        </pc:spChg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890203265" sldId="258"/>
            <ac:spMk id="3" creationId="{2E888C50-2D52-16F6-C0EC-4EC0F48B38E7}"/>
          </ac:spMkLst>
        </pc:spChg>
        <pc:spChg chg="add del">
          <ac:chgData name="Guilherme avelar" userId="fb9cc6fb10414526" providerId="Windows Live" clId="Web-{95484F8D-8F3F-44C5-8259-48E76CF0CB57}" dt="2023-01-26T20:26:17.090" v="140"/>
          <ac:spMkLst>
            <pc:docMk/>
            <pc:sldMk cId="890203265" sldId="258"/>
            <ac:spMk id="9" creationId="{FF9B822F-893E-44C8-963C-64F50ACECBB2}"/>
          </ac:spMkLst>
        </pc:spChg>
        <pc:spChg chg="add del">
          <ac:chgData name="Guilherme avelar" userId="fb9cc6fb10414526" providerId="Windows Live" clId="Web-{95484F8D-8F3F-44C5-8259-48E76CF0CB57}" dt="2023-01-26T20:26:17.090" v="140"/>
          <ac:spMkLst>
            <pc:docMk/>
            <pc:sldMk cId="890203265" sldId="258"/>
            <ac:spMk id="11" creationId="{EBF87945-A001-489F-9D9B-7D9435F0B9CA}"/>
          </ac:spMkLst>
        </pc:spChg>
        <pc:spChg chg="add del">
          <ac:chgData name="Guilherme avelar" userId="fb9cc6fb10414526" providerId="Windows Live" clId="Web-{95484F8D-8F3F-44C5-8259-48E76CF0CB57}" dt="2023-01-26T20:26:47.387" v="143"/>
          <ac:spMkLst>
            <pc:docMk/>
            <pc:sldMk cId="890203265" sldId="258"/>
            <ac:spMk id="13" creationId="{9A0D773F-7A7D-4DBB-9DEA-86BB8B8F4BC8}"/>
          </ac:spMkLst>
        </pc:spChg>
        <pc:spChg chg="add del">
          <ac:chgData name="Guilherme avelar" userId="fb9cc6fb10414526" providerId="Windows Live" clId="Web-{95484F8D-8F3F-44C5-8259-48E76CF0CB57}" dt="2023-01-26T20:26:47.387" v="143"/>
          <ac:spMkLst>
            <pc:docMk/>
            <pc:sldMk cId="890203265" sldId="258"/>
            <ac:spMk id="14" creationId="{7FF47CB7-972F-479F-A36D-9E72D26EC8DA}"/>
          </ac:spMkLst>
        </pc:spChg>
        <pc:spChg chg="add del">
          <ac:chgData name="Guilherme avelar" userId="fb9cc6fb10414526" providerId="Windows Live" clId="Web-{95484F8D-8F3F-44C5-8259-48E76CF0CB57}" dt="2023-01-26T20:26:47.387" v="143"/>
          <ac:spMkLst>
            <pc:docMk/>
            <pc:sldMk cId="890203265" sldId="258"/>
            <ac:spMk id="15" creationId="{0D153B68-5844-490D-8E67-F616D6D721CA}"/>
          </ac:spMkLst>
        </pc:spChg>
        <pc:picChg chg="add mod">
          <ac:chgData name="Guilherme avelar" userId="fb9cc6fb10414526" providerId="Windows Live" clId="Web-{95484F8D-8F3F-44C5-8259-48E76CF0CB57}" dt="2023-01-26T20:26:17.168" v="141"/>
          <ac:picMkLst>
            <pc:docMk/>
            <pc:sldMk cId="890203265" sldId="258"/>
            <ac:picMk id="4" creationId="{4194F989-45DD-C6EF-9E1D-98F8E239018B}"/>
          </ac:picMkLst>
        </pc:picChg>
      </pc:sldChg>
      <pc:sldChg chg="modSp new mod modClrScheme chgLayout">
        <pc:chgData name="Guilherme avelar" userId="fb9cc6fb10414526" providerId="Windows Live" clId="Web-{95484F8D-8F3F-44C5-8259-48E76CF0CB57}" dt="2023-01-26T20:26:47.387" v="143"/>
        <pc:sldMkLst>
          <pc:docMk/>
          <pc:sldMk cId="2883341489" sldId="259"/>
        </pc:sldMkLst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2883341489" sldId="259"/>
            <ac:spMk id="2" creationId="{DD77A0EA-B38A-4306-C4CF-E9F7A5AD95E7}"/>
          </ac:spMkLst>
        </pc:spChg>
        <pc:spChg chg="mod ord">
          <ac:chgData name="Guilherme avelar" userId="fb9cc6fb10414526" providerId="Windows Live" clId="Web-{95484F8D-8F3F-44C5-8259-48E76CF0CB57}" dt="2023-01-26T20:26:47.387" v="143"/>
          <ac:spMkLst>
            <pc:docMk/>
            <pc:sldMk cId="2883341489" sldId="259"/>
            <ac:spMk id="3" creationId="{191FF768-6F12-3721-CC91-55EC8C412BCC}"/>
          </ac:spMkLst>
        </pc:spChg>
      </pc:sldChg>
      <pc:sldMasterChg chg="del delSldLayout">
        <pc:chgData name="Guilherme avelar" userId="fb9cc6fb10414526" providerId="Windows Live" clId="Web-{95484F8D-8F3F-44C5-8259-48E76CF0CB57}" dt="2023-01-26T20:02:26.107" v="44"/>
        <pc:sldMasterMkLst>
          <pc:docMk/>
          <pc:sldMasterMk cId="2675746937" sldId="2147483648"/>
        </pc:sldMasterMkLst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877683876" sldId="2147483649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314005268" sldId="2147483650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3781375764" sldId="2147483651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2124613824" sldId="2147483652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3694421058" sldId="2147483653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3108533492" sldId="2147483654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578281579" sldId="2147483655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2217836567" sldId="2147483656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2245566346" sldId="2147483657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746588027" sldId="2147483658"/>
          </pc:sldLayoutMkLst>
        </pc:sldLayoutChg>
        <pc:sldLayoutChg chg="del">
          <pc:chgData name="Guilherme avelar" userId="fb9cc6fb10414526" providerId="Windows Live" clId="Web-{95484F8D-8F3F-44C5-8259-48E76CF0CB57}" dt="2023-01-26T20:02:26.107" v="44"/>
          <pc:sldLayoutMkLst>
            <pc:docMk/>
            <pc:sldMasterMk cId="2675746937" sldId="2147483648"/>
            <pc:sldLayoutMk cId="1306397509" sldId="2147483659"/>
          </pc:sldLayoutMkLst>
        </pc:sldLayoutChg>
      </pc:sldMasterChg>
      <pc:sldMasterChg chg="add del replId addSldLayout delSldLayout">
        <pc:chgData name="Guilherme avelar" userId="fb9cc6fb10414526" providerId="Windows Live" clId="Web-{95484F8D-8F3F-44C5-8259-48E76CF0CB57}" dt="2023-01-26T20:12:18.276" v="112"/>
        <pc:sldMasterMkLst>
          <pc:docMk/>
          <pc:sldMasterMk cId="2284255567" sldId="2147483660"/>
        </pc:sldMasterMkLst>
        <pc:sldLayoutChg chg="add del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3274765038" sldId="2147483661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371405813" sldId="2147483662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306207838" sldId="2147483663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1545719646" sldId="2147483664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2546027108" sldId="2147483665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2601051086" sldId="2147483666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111407587" sldId="2147483667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703536857" sldId="2147483668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1010842861" sldId="2147483669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1902745791" sldId="2147483670"/>
          </pc:sldLayoutMkLst>
        </pc:sldLayoutChg>
        <pc:sldLayoutChg chg="add del replId">
          <pc:chgData name="Guilherme avelar" userId="fb9cc6fb10414526" providerId="Windows Live" clId="Web-{95484F8D-8F3F-44C5-8259-48E76CF0CB57}" dt="2023-01-26T20:12:18.276" v="112"/>
          <pc:sldLayoutMkLst>
            <pc:docMk/>
            <pc:sldMasterMk cId="2284255567" sldId="2147483660"/>
            <pc:sldLayoutMk cId="758375225" sldId="2147483671"/>
          </pc:sldLayoutMkLst>
        </pc:sldLayoutChg>
      </pc:sldMasterChg>
      <pc:sldMasterChg chg="add del addSldLayout delSldLayout modSldLayout">
        <pc:chgData name="Guilherme avelar" userId="fb9cc6fb10414526" providerId="Windows Live" clId="Web-{95484F8D-8F3F-44C5-8259-48E76CF0CB57}" dt="2023-01-26T20:11:39.619" v="102"/>
        <pc:sldMasterMkLst>
          <pc:docMk/>
          <pc:sldMasterMk cId="168423352" sldId="2147483672"/>
        </pc:sldMasterMkLst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3367601159" sldId="2147483673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4061073427" sldId="2147483674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2578673318" sldId="2147483675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4181513956" sldId="2147483676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3321645052" sldId="2147483677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1256888920" sldId="2147483678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2742916476" sldId="2147483679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3552681142" sldId="2147483680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3652372427" sldId="2147483681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2590068163" sldId="2147483682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1948777518" sldId="2147483683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4051808820" sldId="2147483684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1165552006" sldId="2147483685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3230040246" sldId="2147483686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2482823509" sldId="2147483687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67916021" sldId="2147483688"/>
          </pc:sldLayoutMkLst>
        </pc:sldLayoutChg>
        <pc:sldLayoutChg chg="add del mod replId">
          <pc:chgData name="Guilherme avelar" userId="fb9cc6fb10414526" providerId="Windows Live" clId="Web-{95484F8D-8F3F-44C5-8259-48E76CF0CB57}" dt="2023-01-26T20:11:39.619" v="102"/>
          <pc:sldLayoutMkLst>
            <pc:docMk/>
            <pc:sldMasterMk cId="168423352" sldId="2147483672"/>
            <pc:sldLayoutMk cId="1740616001" sldId="2147483689"/>
          </pc:sldLayoutMkLst>
        </pc:sldLayoutChg>
      </pc:sldMasterChg>
      <pc:sldMasterChg chg="add del addSldLayout delSldLayout modSldLayout">
        <pc:chgData name="Guilherme avelar" userId="fb9cc6fb10414526" providerId="Windows Live" clId="Web-{95484F8D-8F3F-44C5-8259-48E76CF0CB57}" dt="2023-01-26T20:08:26.553" v="79"/>
        <pc:sldMasterMkLst>
          <pc:docMk/>
          <pc:sldMasterMk cId="1474341034" sldId="2147483672"/>
        </pc:sldMasterMkLst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320189654" sldId="2147483673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1687990316" sldId="2147483674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1640081328" sldId="2147483675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2404691500" sldId="2147483676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3790160906" sldId="2147483677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3796763091" sldId="2147483678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3596341855" sldId="2147483679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3321487604" sldId="2147483680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2678220729" sldId="2147483681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238381745" sldId="2147483682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6.553" v="79"/>
          <pc:sldLayoutMkLst>
            <pc:docMk/>
            <pc:sldMasterMk cId="1474341034" sldId="2147483672"/>
            <pc:sldLayoutMk cId="1366590714" sldId="2147483683"/>
          </pc:sldLayoutMkLst>
        </pc:sldLayoutChg>
      </pc:sldMasterChg>
      <pc:sldMasterChg chg="add del addSldLayout delSldLayout modSldLayout">
        <pc:chgData name="Guilherme avelar" userId="fb9cc6fb10414526" providerId="Windows Live" clId="Web-{95484F8D-8F3F-44C5-8259-48E76CF0CB57}" dt="2023-01-26T20:26:47.387" v="143"/>
        <pc:sldMasterMkLst>
          <pc:docMk/>
          <pc:sldMasterMk cId="1961718102" sldId="2147483672"/>
        </pc:sldMasterMkLst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489679028" sldId="2147483673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3152340938" sldId="2147483674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2284162237" sldId="2147483675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357032373" sldId="2147483676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3798209744" sldId="2147483677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2140319449" sldId="2147483678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2982678190" sldId="2147483679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1059410214" sldId="2147483680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1520155120" sldId="2147483681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1600261609" sldId="2147483682"/>
          </pc:sldLayoutMkLst>
        </pc:sldLayoutChg>
        <pc:sldLayoutChg chg="add del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1961718102" sldId="2147483672"/>
            <pc:sldLayoutMk cId="1917028081" sldId="2147483683"/>
          </pc:sldLayoutMkLst>
        </pc:sldLayoutChg>
      </pc:sldMasterChg>
      <pc:sldMasterChg chg="add del addSldLayout delSldLayout modSldLayout">
        <pc:chgData name="Guilherme avelar" userId="fb9cc6fb10414526" providerId="Windows Live" clId="Web-{95484F8D-8F3F-44C5-8259-48E76CF0CB57}" dt="2023-01-26T20:08:23.959" v="78"/>
        <pc:sldMasterMkLst>
          <pc:docMk/>
          <pc:sldMasterMk cId="1061802687" sldId="2147483684"/>
        </pc:sldMasterMkLst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3710679365" sldId="2147483685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917870457" sldId="2147483686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900399738" sldId="2147483687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3641171175" sldId="2147483688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3941815116" sldId="2147483689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138054046" sldId="2147483690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666294138" sldId="2147483691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3588984900" sldId="2147483692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1768644281" sldId="2147483693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862592802" sldId="2147483694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882843646" sldId="2147483695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651118290" sldId="2147483696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183381259" sldId="2147483697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1581422891" sldId="2147483698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245434261" sldId="2147483699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443195780" sldId="2147483700"/>
          </pc:sldLayoutMkLst>
        </pc:sldLayoutChg>
        <pc:sldLayoutChg chg="add del mod replId">
          <pc:chgData name="Guilherme avelar" userId="fb9cc6fb10414526" providerId="Windows Live" clId="Web-{95484F8D-8F3F-44C5-8259-48E76CF0CB57}" dt="2023-01-26T20:08:23.959" v="78"/>
          <pc:sldLayoutMkLst>
            <pc:docMk/>
            <pc:sldMasterMk cId="1061802687" sldId="2147483684"/>
            <pc:sldLayoutMk cId="532175551" sldId="2147483701"/>
          </pc:sldLayoutMkLst>
        </pc:sldLayoutChg>
      </pc:sldMasterChg>
      <pc:sldMasterChg chg="add addSldLayout modSldLayout">
        <pc:chgData name="Guilherme avelar" userId="fb9cc6fb10414526" providerId="Windows Live" clId="Web-{95484F8D-8F3F-44C5-8259-48E76CF0CB57}" dt="2023-01-26T20:26:47.387" v="143"/>
        <pc:sldMasterMkLst>
          <pc:docMk/>
          <pc:sldMasterMk cId="3738099829" sldId="2147483684"/>
        </pc:sldMasterMkLst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4117736341" sldId="2147483685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3396034144" sldId="2147483686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2558809380" sldId="2147483687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606178732" sldId="2147483688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132183357" sldId="2147483689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2219914414" sldId="2147483690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951798094" sldId="2147483691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1285387224" sldId="2147483692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4190827036" sldId="2147483693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1192860325" sldId="2147483694"/>
          </pc:sldLayoutMkLst>
        </pc:sldLayoutChg>
        <pc:sldLayoutChg chg="add mod replId">
          <pc:chgData name="Guilherme avelar" userId="fb9cc6fb10414526" providerId="Windows Live" clId="Web-{95484F8D-8F3F-44C5-8259-48E76CF0CB57}" dt="2023-01-26T20:26:47.387" v="143"/>
          <pc:sldLayoutMkLst>
            <pc:docMk/>
            <pc:sldMasterMk cId="3738099829" sldId="2147483684"/>
            <pc:sldLayoutMk cId="1918026097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3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0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7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9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2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9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raços de Lisboa">
            <a:extLst>
              <a:ext uri="{FF2B5EF4-FFF2-40B4-BE49-F238E27FC236}">
                <a16:creationId xmlns:a16="http://schemas.microsoft.com/office/drawing/2014/main" id="{9B7EC43C-2192-C121-66C3-B1E01F0B1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599" r="6" b="6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de-DE" sz="5200" b="1" dirty="0" err="1">
                <a:latin typeface="Franklin Gothic"/>
                <a:cs typeface="Calibri Light"/>
              </a:rPr>
              <a:t>Património</a:t>
            </a:r>
            <a:r>
              <a:rPr lang="de-DE" sz="5200" b="1" dirty="0">
                <a:latin typeface="Franklin Gothic"/>
                <a:cs typeface="Calibri Light"/>
              </a:rPr>
              <a:t> Cultural </a:t>
            </a:r>
            <a:r>
              <a:rPr lang="de-DE" sz="5200" b="1" dirty="0" err="1">
                <a:latin typeface="Franklin Gothic"/>
                <a:cs typeface="Calibri Light"/>
              </a:rPr>
              <a:t>Português</a:t>
            </a:r>
            <a:r>
              <a:rPr lang="de-DE" sz="5200" b="1" dirty="0">
                <a:latin typeface="Franklin Gothic"/>
                <a:cs typeface="Calibri Light"/>
              </a:rPr>
              <a:t> </a:t>
            </a:r>
            <a:r>
              <a:rPr lang="de-DE" sz="5200" b="1" dirty="0" err="1">
                <a:latin typeface="Franklin Gothic"/>
                <a:cs typeface="Calibri Light"/>
              </a:rPr>
              <a:t>Classificada</a:t>
            </a:r>
            <a:r>
              <a:rPr lang="de-DE" sz="5200" b="1" dirty="0">
                <a:latin typeface="Franklin Gothic"/>
                <a:cs typeface="Calibri Light"/>
              </a:rPr>
              <a:t> </a:t>
            </a:r>
            <a:r>
              <a:rPr lang="de-DE" sz="5200" b="1" dirty="0" err="1">
                <a:latin typeface="Franklin Gothic"/>
                <a:cs typeface="Calibri Light"/>
              </a:rPr>
              <a:t>pela</a:t>
            </a:r>
            <a:r>
              <a:rPr lang="de-DE" sz="5200" b="1" dirty="0">
                <a:latin typeface="Franklin Gothic"/>
                <a:cs typeface="Calibri Light"/>
              </a:rPr>
              <a:t> UNESCO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de-DE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AEA7F7-0497-3CDF-06C8-C14364F6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>
                <a:cs typeface="Sabon Next LT"/>
              </a:rPr>
              <a:t>UNESCO</a:t>
            </a:r>
            <a:endParaRPr lang="pt-BR" sz="5400"/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B36635-8E2E-AB42-3964-8BA82F91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200">
                <a:ea typeface="+mn-lt"/>
                <a:cs typeface="+mn-lt"/>
              </a:rPr>
              <a:t>A Organização das Nações Unidas para a Educação, a Ciência e a Cultura (UNESCO) é uma agência especializada das Nações Unidas (ONU) com sede em Paris, fundada em 4 de novembro de 1946 com o objetivo  com o objetivo de garantir a paz por meio da cooperação intelectual entre as nações, acompanhando o desenvolvimento mundial e auxiliando os Estados-Membros – hoje são 193 países – na busca de soluções para os problemas que desaﬁam nossas sociedades.</a:t>
            </a:r>
            <a:endParaRPr lang="pt-BR" sz="2200"/>
          </a:p>
        </p:txBody>
      </p:sp>
      <p:pic>
        <p:nvPicPr>
          <p:cNvPr id="7" name="Imagem 11" descr="Uma imagem contendo edifício, azul, colorido, frente&#10;&#10;Descrição gerada automaticamente">
            <a:extLst>
              <a:ext uri="{FF2B5EF4-FFF2-40B4-BE49-F238E27FC236}">
                <a16:creationId xmlns:a16="http://schemas.microsoft.com/office/drawing/2014/main" id="{8F0D01B0-3313-C570-E6E9-FC04869C0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7" r="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AE7B3-DCD6-6067-C428-2A34E7F9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pt-BR" sz="3700" b="1">
                <a:ea typeface="+mj-lt"/>
                <a:cs typeface="+mj-lt"/>
              </a:rPr>
              <a:t>A UNESCO concorre para construir redes entre as nações para tornar esta solidariedade possível:</a:t>
            </a:r>
            <a:endParaRPr lang="pt-BR" sz="3700" b="1">
              <a:cs typeface="Calibri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88C50-2D52-16F6-C0EC-4EC0F48B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1700">
                <a:ea typeface="+mn-lt"/>
                <a:cs typeface="+mn-lt"/>
              </a:rPr>
              <a:t>Mobilizando-se para que cada criança, rapariga ou rapaz, tenha acesso a uma educação de qualidade, como direito humano fundamental e condição do desenvolvimento humano.</a:t>
            </a:r>
            <a:endParaRPr lang="pt-BR" sz="1700">
              <a:cs typeface="Calibri"/>
            </a:endParaRPr>
          </a:p>
          <a:p>
            <a:endParaRPr lang="pt-BR" sz="1700">
              <a:cs typeface="Calibri"/>
            </a:endParaRPr>
          </a:p>
          <a:p>
            <a:r>
              <a:rPr lang="pt-BR" sz="1700">
                <a:ea typeface="+mn-lt"/>
                <a:cs typeface="+mn-lt"/>
              </a:rPr>
              <a:t>Favorecendo o diálogo intercultural pela proteção do património e a valorização da diversidade cultural. A UNESCO inventou a noção de Património Mundial para proteger os sítios de valor universal excecional.</a:t>
            </a:r>
            <a:endParaRPr lang="pt-BR" sz="1700">
              <a:cs typeface="Calibri"/>
            </a:endParaRPr>
          </a:p>
          <a:p>
            <a:r>
              <a:rPr lang="pt-BR" sz="1700">
                <a:ea typeface="+mn-lt"/>
                <a:cs typeface="+mn-lt"/>
              </a:rPr>
              <a:t>Desenvolvendo projetos de cooperação científica – sistemas de alerta precoce aos tsunamis, gestão das águas transfronteiriças – que reforçam as ligações entre as nações e as sociedades.</a:t>
            </a:r>
            <a:endParaRPr lang="pt-BR" sz="1700">
              <a:cs typeface="Calibri"/>
            </a:endParaRPr>
          </a:p>
          <a:p>
            <a:endParaRPr lang="pt-BR" sz="1700">
              <a:cs typeface="Calibri"/>
            </a:endParaRPr>
          </a:p>
          <a:p>
            <a:endParaRPr lang="pt-BR" sz="1700">
              <a:cs typeface="Calibri"/>
            </a:endParaRPr>
          </a:p>
        </p:txBody>
      </p:sp>
      <p:pic>
        <p:nvPicPr>
          <p:cNvPr id="4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4194F989-45DD-C6EF-9E1D-98F8E239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32731"/>
            <a:ext cx="4788505" cy="26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0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77A0EA-B38A-4306-C4CF-E9F7A5AD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4600" b="1">
                <a:ea typeface="+mj-lt"/>
                <a:cs typeface="+mj-lt"/>
              </a:rPr>
              <a:t>Locais classificados como Património Mundial da UNESCO:</a:t>
            </a:r>
            <a:endParaRPr lang="pt-BR" sz="4600" b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1FF768-6F12-3721-CC91-55EC8C41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200">
                <a:ea typeface="+mn-lt"/>
                <a:cs typeface="+mn-lt"/>
              </a:rPr>
              <a:t>                              </a:t>
            </a:r>
            <a:r>
              <a:rPr lang="pt-BR" sz="2200" b="1">
                <a:ea typeface="+mn-lt"/>
                <a:cs typeface="+mn-lt"/>
              </a:rPr>
              <a:t>   Centro Histórico de Guimarães</a:t>
            </a:r>
          </a:p>
          <a:p>
            <a:pPr marL="457200" indent="-457200"/>
            <a:r>
              <a:rPr lang="pt-BR" sz="2200">
                <a:ea typeface="+mn-lt"/>
                <a:cs typeface="+mn-lt"/>
              </a:rPr>
              <a:t>A cidade histórica de Guimarães encontra-se associada à emergência da identidade nacional portuguesa no século XII. </a:t>
            </a:r>
            <a:endParaRPr lang="pt-BR" sz="2200" b="1">
              <a:ea typeface="+mn-lt"/>
              <a:cs typeface="+mn-lt"/>
            </a:endParaRPr>
          </a:p>
          <a:p>
            <a:pPr marL="457200" indent="-457200"/>
            <a:r>
              <a:rPr lang="pt-BR" sz="2200">
                <a:ea typeface="+mn-lt"/>
                <a:cs typeface="+mn-lt"/>
              </a:rPr>
              <a:t>Constitui um exemplo bem conservado da evolução de uma localidade medieval para uma cidade moderna, com a rica tipologia edificativa a mostrar o desenvolvimento da arquitetura portuguesa entre os séculos XV e XIX com o uso continuado de técnicas e materiais de construção tradicionais.</a:t>
            </a:r>
            <a:endParaRPr lang="pt-BR" sz="2200">
              <a:cs typeface="Calibri"/>
            </a:endParaRPr>
          </a:p>
        </p:txBody>
      </p:sp>
      <p:pic>
        <p:nvPicPr>
          <p:cNvPr id="4" name="Imagem 4" descr="Pessoas andando na rua com prédio em cima&#10;&#10;Descrição gerada automaticamente">
            <a:extLst>
              <a:ext uri="{FF2B5EF4-FFF2-40B4-BE49-F238E27FC236}">
                <a16:creationId xmlns:a16="http://schemas.microsoft.com/office/drawing/2014/main" id="{EFBC18A1-714C-7A43-82DC-595474814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8" r="11970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70DE13-45F7-C6CA-2E3B-8BC4293B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 b="1" dirty="0">
                <a:cs typeface="Calibri Light"/>
              </a:rPr>
              <a:t>Torre de Belém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BF4BAC-6989-5528-818A-AE63E8BA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200">
                <a:ea typeface="+mn-lt"/>
                <a:cs typeface="+mn-lt"/>
              </a:rPr>
              <a:t>Fortificação localizada na freguesia de Belém, concelho e distrito de Lisboa, em Portugal.</a:t>
            </a:r>
          </a:p>
          <a:p>
            <a:r>
              <a:rPr lang="pt-BR" sz="2200">
                <a:ea typeface="+mn-lt"/>
                <a:cs typeface="+mn-lt"/>
              </a:rPr>
              <a:t>O monumento destaca-se pelo nacionalismo implícito, visto que é todo rodeado por decorações do Brasão de armas de Portugal, incluindo inscrições de cruzes da Ordem de Cristo nas janelas de baluarte.</a:t>
            </a:r>
          </a:p>
          <a:p>
            <a:r>
              <a:rPr lang="pt-BR" sz="2200">
                <a:ea typeface="+mn-lt"/>
                <a:cs typeface="+mn-lt"/>
              </a:rPr>
              <a:t>Foi classificada em 1983 como Património Mundial da UNESCO e eleita como uma das Sete Maravilhas de Portugal em 2007. Em 2015 foi visitada por mais de 608 mil turistas.</a:t>
            </a:r>
            <a:endParaRPr lang="pt-BR" sz="2200">
              <a:cs typeface="Calibri"/>
            </a:endParaRPr>
          </a:p>
        </p:txBody>
      </p:sp>
      <p:pic>
        <p:nvPicPr>
          <p:cNvPr id="4" name="Imagem 4" descr="Torre alta em frente a água&#10;&#10;Descrição gerada automaticamente">
            <a:extLst>
              <a:ext uri="{FF2B5EF4-FFF2-40B4-BE49-F238E27FC236}">
                <a16:creationId xmlns:a16="http://schemas.microsoft.com/office/drawing/2014/main" id="{056744A4-30FA-9AD8-8BF8-A9717DE04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6" r="409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28D8E0-17E2-A10A-D2CB-2DD718CA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b="1">
                <a:cs typeface="Calibri Light"/>
              </a:rPr>
              <a:t>Convento de Cristo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FA273C-5487-A3A7-BF7D-34FFFD0F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000">
                <a:ea typeface="+mn-lt"/>
                <a:cs typeface="+mn-lt"/>
              </a:rPr>
              <a:t>Situado na freguesia de São João Baptista, cidade de Tomar, Portugal.</a:t>
            </a:r>
          </a:p>
          <a:p>
            <a:r>
              <a:rPr lang="pt-BR" sz="2000">
                <a:ea typeface="+mn-lt"/>
                <a:cs typeface="+mn-lt"/>
              </a:rPr>
              <a:t>O início da sua construção remonta a 1160 e está ligado aos primórdios do Reino de Portugal e ao papel então desempenhado pela Ordem dos Templários, onde tinha a sua sede portuguesa, tendo subsequentemente sido reconfigurado e expandido pela herdeira Ordem de Cristo.</a:t>
            </a:r>
            <a:endParaRPr lang="pt-BR" sz="2000">
              <a:cs typeface="Calibri"/>
            </a:endParaRPr>
          </a:p>
        </p:txBody>
      </p:sp>
      <p:pic>
        <p:nvPicPr>
          <p:cNvPr id="4" name="Imagem 4" descr="Pessoas em frente a igreja&#10;&#10;Descrição gerada automaticamente">
            <a:extLst>
              <a:ext uri="{FF2B5EF4-FFF2-40B4-BE49-F238E27FC236}">
                <a16:creationId xmlns:a16="http://schemas.microsoft.com/office/drawing/2014/main" id="{4E8CF550-D678-47F3-734A-730986E0D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2" r="152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88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DF12EC-556E-2909-EAF5-94055828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b="1">
                <a:cs typeface="Calibri Light"/>
              </a:rPr>
              <a:t>Mosteiro de alcobaça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404014-727F-C8BE-28E5-F39667A9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200">
                <a:ea typeface="+mn-lt"/>
                <a:cs typeface="+mn-lt"/>
              </a:rPr>
              <a:t>É um mosteiro situado na cidade de Alcobaça, no distrito de Leiria na região do Centro, em Portugal.</a:t>
            </a:r>
          </a:p>
          <a:p>
            <a:r>
              <a:rPr lang="pt-BR" sz="2200">
                <a:ea typeface="+mn-lt"/>
                <a:cs typeface="+mn-lt"/>
              </a:rPr>
              <a:t>Está classificado como Património da Humanidade pela UNESCO desde 1989 e como Monumento Nacional português desde 1910. A 7 de julho de 2007, foi eleito como uma das Sete Maravilhas de Portugal.</a:t>
            </a:r>
            <a:endParaRPr lang="pt-BR" sz="2200">
              <a:cs typeface="Calibri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C92FFC4-0A31-B723-4478-21D56A9B3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2" r="1496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338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9D6A16-D1C8-0D1A-706A-03AC96E7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b="1" dirty="0" err="1">
                <a:cs typeface="Calibri Light"/>
              </a:rPr>
              <a:t>Laurissilva</a:t>
            </a:r>
            <a:r>
              <a:rPr lang="pt-BR" sz="5400" b="1" dirty="0">
                <a:cs typeface="Calibri Light"/>
              </a:rPr>
              <a:t> da Madeira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252C00-BBE7-779D-ABDD-CDFB11455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000">
                <a:ea typeface="+mn-lt"/>
                <a:cs typeface="+mn-lt"/>
              </a:rPr>
              <a:t>Laurissilva é um tipo de floresta húmida, composta maioritariamente por árvores da família das lauráceas e endémico da Macaronésia, região formada pelos arquipélagos da Madeira, Açores, Canárias e Cabo Verde.</a:t>
            </a:r>
          </a:p>
          <a:p>
            <a:r>
              <a:rPr lang="pt-BR" sz="2000">
                <a:ea typeface="+mn-lt"/>
                <a:cs typeface="+mn-lt"/>
              </a:rPr>
              <a:t>Foi considerada em 1999 pela UNESCO como Património da Humanidade, ocupando aí uma área de cerca de 15.000 hectares.</a:t>
            </a:r>
            <a:endParaRPr lang="pt-BR" sz="2000">
              <a:cs typeface="Calibri"/>
            </a:endParaRPr>
          </a:p>
        </p:txBody>
      </p:sp>
      <p:pic>
        <p:nvPicPr>
          <p:cNvPr id="4" name="Imagem 4" descr="Caminho de pedras em floresta&#10;&#10;Descrição gerada automaticamente">
            <a:extLst>
              <a:ext uri="{FF2B5EF4-FFF2-40B4-BE49-F238E27FC236}">
                <a16:creationId xmlns:a16="http://schemas.microsoft.com/office/drawing/2014/main" id="{ABBFB1E3-6316-BE7E-2F83-CBAE839C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2" r="229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353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Património Cultural Português Classificada pela UNESCO</vt:lpstr>
      <vt:lpstr>UNESCO</vt:lpstr>
      <vt:lpstr>A UNESCO concorre para construir redes entre as nações para tornar esta solidariedade possível:</vt:lpstr>
      <vt:lpstr>Locais classificados como Património Mundial da UNESCO:</vt:lpstr>
      <vt:lpstr>Torre de Belém</vt:lpstr>
      <vt:lpstr>Convento de Cristo</vt:lpstr>
      <vt:lpstr>Mosteiro de alcobaça</vt:lpstr>
      <vt:lpstr>Laurissilva da Madeira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/>
  <cp:lastModifiedBy/>
  <cp:revision>144</cp:revision>
  <dcterms:created xsi:type="dcterms:W3CDTF">2012-07-30T23:50:35Z</dcterms:created>
  <dcterms:modified xsi:type="dcterms:W3CDTF">2023-01-26T20:59:27Z</dcterms:modified>
</cp:coreProperties>
</file>