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77" r:id="rId4"/>
    <p:sldId id="257" r:id="rId5"/>
    <p:sldId id="259" r:id="rId6"/>
    <p:sldId id="260" r:id="rId7"/>
    <p:sldId id="261" r:id="rId8"/>
    <p:sldId id="262" r:id="rId9"/>
    <p:sldId id="263" r:id="rId10"/>
    <p:sldId id="264" r:id="rId11"/>
    <p:sldId id="265" r:id="rId12"/>
    <p:sldId id="266" r:id="rId13"/>
    <p:sldId id="267" r:id="rId14"/>
    <p:sldId id="268" r:id="rId15"/>
    <p:sldId id="269" r:id="rId16"/>
    <p:sldId id="275" r:id="rId17"/>
    <p:sldId id="271" r:id="rId18"/>
    <p:sldId id="270" r:id="rId19"/>
    <p:sldId id="272" r:id="rId20"/>
    <p:sldId id="273" r:id="rId21"/>
    <p:sldId id="274" r:id="rId22"/>
    <p:sldId id="276" r:id="rId2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5:52:29.252"/>
    </inkml:context>
    <inkml:brush xml:id="br0">
      <inkml:brushProperty name="width" value="0.05" units="cm"/>
      <inkml:brushProperty name="height" value="0.05" units="cm"/>
    </inkml:brush>
  </inkml:definitions>
  <inkml:trace contextRef="#ctx0" brushRef="#br0">18 1 13035,'0'0'2420,"-10"13"454,10-23-2811,0 9-138,-7 15-11257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3:16.702"/>
    </inkml:context>
    <inkml:brush xml:id="br0">
      <inkml:brushProperty name="width" value="0.2" units="cm"/>
      <inkml:brushProperty name="height" value="0.2" units="cm"/>
      <inkml:brushProperty name="color" value="#FF4E00"/>
      <inkml:brushProperty name="inkEffects" value="rainbow"/>
      <inkml:brushProperty name="anchorX" value="-32360.6543"/>
      <inkml:brushProperty name="anchorY" value="-13321.40332"/>
      <inkml:brushProperty name="scaleFactor" value="0.5"/>
    </inkml:brush>
  </inkml:definitions>
  <inkml:trace contextRef="#ctx0" brushRef="#br0">139 1 4825,'-5'0'5941,"3"0"-5423,-1 0-136,1 0-141,-1 0-51,-1 0-32,0 0-21,-1 2 58,-1 1-1,-1 1 32,-1 2 41,-1 1-29,-1 3-71,0 1-82,-1 1-1,1 2-84,0 0 103,1 2-44,2-1 5,1-1 29,2 0-37,2-1 40,1 0-21,0 0-78,1-1 32,2 0 70,2 0-107,2-2 27,2-1 37,2-2-62,2-2 30,1-1-28,0-2 16,2-1-14,0-2 3,-1-2-10,0-3 2,-2-3 8,-1-2-2,-1-1 1,-3-1-9,-2-1 2,-2 0-85,-2 1-4,0-1-23,-1 0 58,-1 0 65,-1 1-25,-1 0-33,-2 1 69,0 1-23,0 3 17,-1 1-2,0 2 20,0 1 50,-1 2-88,0 1 21,-1-1-9,-1 1-1,0 1 0,0 0 0,0-1 0,-1 1 0,1 0 0,1 0 0,0 0 0,1 0-19,2 1 25,1 0-9,2 1 12,0 1-11,2 1-16,0 1 24,0-1 0,0 0 1,1-1-8,1-1 2,2-1 8,2 0 91,1 0-44,2-1-65,1 0 12,-1 0-141,0 0-150,-2 0-469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1.743"/>
    </inkml:context>
    <inkml:brush xml:id="br0">
      <inkml:brushProperty name="width" value="0.2" units="cm"/>
      <inkml:brushProperty name="height" value="0.2" units="cm"/>
      <inkml:brushProperty name="color" value="#EEB3A6"/>
      <inkml:brushProperty name="inkEffects" value="rosegold"/>
      <inkml:brushProperty name="anchorX" value="-26803.48438"/>
      <inkml:brushProperty name="anchorY" value="-34496.67969"/>
      <inkml:brushProperty name="scaleFactor" value="0.5"/>
    </inkml:brush>
  </inkml:definitions>
  <inkml:trace contextRef="#ctx0" brushRef="#br0">5 0 7210,'0'0'9626,"-1"24"-8808,0 9-83,0 11-40,0 8-83,2 6-49,3 5-134,2 5 116,3 5-260,2 8 139,2 11 203,2 10-334,0 4 161,-2 0-156,-2-7 84,-3-5-94,-2-6-40,-1-6-215,-2-6 121,-1-6-182,0-9 46,0-7-18,-1-10-102,1-9-102,-1-9-249,1-9-388,-1-8-583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3.258"/>
    </inkml:context>
    <inkml:brush xml:id="br0">
      <inkml:brushProperty name="width" value="0.2" units="cm"/>
      <inkml:brushProperty name="height" value="0.2" units="cm"/>
      <inkml:brushProperty name="color" value="#EEB3A6"/>
      <inkml:brushProperty name="inkEffects" value="rosegold"/>
      <inkml:brushProperty name="anchorX" value="-28189.94922"/>
      <inkml:brushProperty name="anchorY" value="-37329.22656"/>
      <inkml:brushProperty name="scaleFactor" value="0.5"/>
    </inkml:brush>
  </inkml:definitions>
  <inkml:trace contextRef="#ctx0" brushRef="#br0">0 44 8122,'0'0'6221,"25"-8"-5393,7-1-124,7 0-50,2 2-163,2 2-113,1 2-18,1 1-187,2 1 119,1 1 18,3 1-184,2 0-72,1 1-24,1 3 66,2 2-120,-1 3 37,0 4-69,-1 4-161,-1 3 154,-2 4 64,-1 3 75,-1 2-102,-2 2 30,-1 3-2,0 1-3,0 1 122,0 2-155,0 1 60,1 0-10,-2 1-20,1 1 7,-2 0 53,-2 1-72,-3 0 24,-4 0-8,-3-1 0,-4-1 65,-5 0 1,-4-3-72,-2-1 221,-4 0-263,-1-2 187,-2-1 26,-2 0-37,-2-2 86,-1 1-201,-1-1 182,-3 0 70,0 2-178,-2 1 166,1 1-108,-3 1-53,-2 0 82,-2 1-97,-1-2 10,-3-1-23,0-1-7,-1-3-9,-1-1 86,-2 0-36,-2-1-22,-2-1-56,-3 1 42,-4 1-9,-2-1-64,-3-1 11,-4 0-6,-1-1-2,-2-1-47,-2-2 60,0-2-10,0-2-118,0-1-197,0-3 255,0-2 38,1-1-54,0-2 87,1-1-12,0 0-136,-1 0 126,0 0 12,0 1-4,0 1 18,0 0-13,1 1 14,1-1-14,1 0-145,0-2 79,1-1 5,2 0-52,0 0 28,1 0 93,0-1-28,2 1 15,2-1 0,0-1-9,2 0 12,0-1-79,2-1 97,1-1-32,1 0 21,2 0 6,0-1-11,2 0 79,1 0-41,3-1-31,0 0 1,3-1 6,0 0-14,1 0 23,0-1 87,1 1-71,0 0-39,0 0 31,0 0-24,-1 0 5,1 0-1,1 0 0,-1 0-9,1 0 2,1 0-1,2 0 56,0 0-62,1 0 30,0-1 28,1 1-56,1-1 93,0 0 55,1 0-157,1 0 31,-1 0-19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4.539"/>
    </inkml:context>
    <inkml:brush xml:id="br0">
      <inkml:brushProperty name="width" value="0.2" units="cm"/>
      <inkml:brushProperty name="height" value="0.2" units="cm"/>
      <inkml:brushProperty name="color" value="#EEB3A6"/>
      <inkml:brushProperty name="inkEffects" value="rosegold"/>
      <inkml:brushProperty name="anchorX" value="-29625.23047"/>
      <inkml:brushProperty name="anchorY" value="-40739.22656"/>
      <inkml:brushProperty name="scaleFactor" value="0.5"/>
    </inkml:brush>
  </inkml:definitions>
  <inkml:trace contextRef="#ctx0" brushRef="#br0">0 0 7314,'0'0'4451,"14"24"-3881,3 5-81,3 6-78,0 1 10,-1 0-94,-2-1 49,-1 0-57,-3 0-60,0 1-13,-1 0 120,-1 1-49,-1 1 151,0 0-122,0 0-14,-1 0-6,0-3-107,-1-3-75,-1-2-32,0-3-20,-1-2-20,0-2-72,-1-1 150,0 0-21,0 0-36,0 0 102,0 0-87,0 0-9,-1-1 21,1-1-48,-1-2 32,0-2-114,-1-2 24,0-4-13,-1-1-94,-1-4-254,0-1-363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5.445"/>
    </inkml:context>
    <inkml:brush xml:id="br0">
      <inkml:brushProperty name="width" value="0.2" units="cm"/>
      <inkml:brushProperty name="height" value="0.2" units="cm"/>
      <inkml:brushProperty name="color" value="#EEB3A6"/>
      <inkml:brushProperty name="inkEffects" value="rosegold"/>
      <inkml:brushProperty name="anchorX" value="-31209.41992"/>
      <inkml:brushProperty name="anchorY" value="-42955.75391"/>
      <inkml:brushProperty name="scaleFactor" value="0.5"/>
    </inkml:brush>
  </inkml:definitions>
  <inkml:trace contextRef="#ctx0" brushRef="#br0">149 0 4825,'-1'0'8191,"-2"1"-7587,-2 0-85,-2 1-171,-2 2-63,-2 3 133,-2 2-221,-1 1 67,-1 2-145,1 1 53,0 2-79,1 1-46,2 0 48,3 1-11,3-2-44,1 0 14,3-1 32,0-2-95,1-2 19,2-2-111,2-2 130,3-2-44,3-1 15,3-2-56,3-1 16,1 0 39,0-2-107,-1-1 52,-2-1-56,-2-1 125,-4 1-158,-3 0-146,-2 0-35,-2 1 394,-1 1 173,-1 1-65,-1 0 25,-1 0 22,-2 0-94,-2 0-122,-2 0 12,0 1-35,-1-1-110,1 0-16,1 1-50,1-1-227,3 0-126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7.992"/>
    </inkml:context>
    <inkml:brush xml:id="br0">
      <inkml:brushProperty name="width" value="0.2" units="cm"/>
      <inkml:brushProperty name="height" value="0.2" units="cm"/>
      <inkml:brushProperty name="color" value="#EEB3A6"/>
      <inkml:brushProperty name="inkEffects" value="rosegold"/>
      <inkml:brushProperty name="anchorX" value="-29856.98242"/>
      <inkml:brushProperty name="anchorY" value="-41853.11328"/>
      <inkml:brushProperty name="scaleFactor" value="0.5"/>
    </inkml:brush>
  </inkml:definitions>
  <inkml:trace contextRef="#ctx0" brushRef="#br0">1 1 6705,'0'0'6930,"2"15"-6467,2 9 126,0 7-23,3 6-209,0 4 134,2 6-24,1 3-223,1 5 96,1 5-87,1 4 64,1 4-141,1 5 70,1 3-82,0 3 29,-1 1-19,0 0-118,-1-2 70,-2-5-64,-1-6 71,-2-7-96,-1-8-26,-1-8 5,-2-7-8,0-7-9,-2-4 2,0-6-85,-2-3 52,0-5 27,0-5-19,-1-2-94,0-3 29,-4-19-1745,-2 2 1845,-4-6 50,-3-5-2,-3-5-52,-1-2 55,0 0-20,0-1-41,1 1 4,2-1 53,1-1-74,0-1-32,0-3 64,1-3-24,2-2 8,1-1 9,1-2-2,1-1-9,1 0 69,1 1-20,2 2-38,0 1 116,2 2-101,0 1 90,0 1-73,1 0 12,1 0 62,0 1-67,4-2 70,3 1-58,3 0-2,3 2 20,4 3 10,1 2-96,1 5 29,2 4 108,1 3-81,1 5-44,2 2 52,4 4-68,3 2 19,3 2-16,4 3 21,3 0-16,3 3 61,3-1-73,2 2-88,1-1 24,1 2 40,0 3 40,-2 3-8,-1 3 120,-3 4-79,-2 3 21,-2 5-52,-3 2 69,-4 4-4,-3 1-17,-5 2 46,-4 0-32,-3-1 2,-4-1 27,-3-1-28,-3-1-65,-4-1 66,-2 0-81,-3 2 98,-1 0-39,-4 3 13,-6 2-66,-4 0 27,-7 2 110,-3-1 23,-5-2 95,-2-2-132,-3-2-103,-2-5 82,1-3-27,-1-4 135,1-3-157,1-4 81,1-4-6,1-3-123,2-1 28,1-2-24,2-1 1,3-2 9,1-1-4,1-3-7,1-1-82,1-3 98,0-1-71,0-2-109,2-2 190,1 1-194,2 0 209,3 1-62,3 0-230,3 3 240,1 1-65,3 1-122,0 2 249,2 2 4,-1 2-68,1 1 79,-1 1-33,1 0-37,-1 2-45,1-1-46,3 1-141,3 2 296,6 3 25,4 4-35,4 3 0,4 4-53,1 2 115,2 3-75,0 2-21,0 1 82,0 0 28,-1 1-42,0-1 9,-1-1 72,0-1-60,1-1 3,-1 0 74,1 1-42,0-1 34,0 1 11,0 1-12,-1 0-50,1 1 32,0 0 6,-2 0 35,1 0 57,-1-1-22,-2-1-17,-1-2-40,-2-1 10,-2-4-110,-2-2-7,-4-3-61,-2-3 2,-3-2-6,-1-2-1,-2-1-187,0-1-170,0-1-365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29.554"/>
    </inkml:context>
    <inkml:brush xml:id="br0">
      <inkml:brushProperty name="width" value="0.2" units="cm"/>
      <inkml:brushProperty name="height" value="0.2" units="cm"/>
      <inkml:brushProperty name="color" value="#EEB3A6"/>
      <inkml:brushProperty name="inkEffects" value="rosegold"/>
      <inkml:brushProperty name="anchorX" value="-32439.0957"/>
      <inkml:brushProperty name="anchorY" value="-44469.01563"/>
      <inkml:brushProperty name="scaleFactor" value="0.5"/>
    </inkml:brush>
  </inkml:definitions>
  <inkml:trace contextRef="#ctx0" brushRef="#br0">166 307 10162,'0'0'4482,"23"9"-3485,11 3-452,11 1 93,7-1-189,4-3-21,3-2-33,2-2-158,0-3-14,1-3-35,-1-4 19,-2-1-159,-2-3-30,-3-2-8,-4-2 66,-6 0-98,-5-1 42,-5-1-13,-5-1-8,-5 0 2,-4 0-10,-4 0-45,-3 0 13,-3 0 49,-4 1-25,-3 0 10,-2 2-1,0 0 0,-2-1-9,1 1-110,-3-1 22,-1-1-33,-3 1 5,-1 0 16,-2 1 125,-2 2-35,-2 2-74,-2 2 119,-2 2-39,-2 1 13,-3 2 9,-2 1-21,-3 0-40,-2 1 76,-3 1-25,-1 0 9,-2 1 19,0 3-15,-1 2 5,1 2 92,0 1-129,0 1 127,1 2-58,0 1-38,1 0 4,-1 2 13,1 1-26,-1 1-75,1 2 105,0 1-36,1 1 161,1 3-117,1 1 71,1 1 46,3 1-14,1 2-94,1 0-17,2 3 158,2 1-81,1 2-62,1 2-25,1 1 113,2 0-48,3 1-19,3-2 224,2-1-113,3-4-31,3-2 5,1-3-82,3-3 29,3-2-14,4-1 12,4 0 15,5 0-69,5 1 77,4 1-25,2 0-20,2-1 46,2-1-81,0-3 25,0-2-48,1-3 2,2-2 7,2-3 14,1-2-22,4-1-11,1-2 180,3-1-53,2 0 71,2-2 34,1-1 78,2 1-65,1-1-39,0-2-54,-1-1 9,0-3-84,-3-2-25,-3-2-44,-3-1 72,-4 0-100,-3-1 78,-2 2-62,-2-1 54,0 2 265,-2 0-318,-2 2 35,-3 0-4,-5 2-22,-4 2 3,-5 1-1,-4 0 0,-4 2 0,-3 0-9,-1 0 11,-2 0-12,1 1 3,-1-1-132,0 0 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0.710"/>
    </inkml:context>
    <inkml:brush xml:id="br0">
      <inkml:brushProperty name="width" value="0.2" units="cm"/>
      <inkml:brushProperty name="height" value="0.2" units="cm"/>
      <inkml:brushProperty name="color" value="#EEB3A6"/>
      <inkml:brushProperty name="inkEffects" value="rosegold"/>
      <inkml:brushProperty name="anchorX" value="-34969.79297"/>
      <inkml:brushProperty name="anchorY" value="-46442.80469"/>
      <inkml:brushProperty name="scaleFactor" value="0.5"/>
    </inkml:brush>
  </inkml:definitions>
  <inkml:trace contextRef="#ctx0" brushRef="#br0">1 0 11642,'0'0'4260,"10"27"-3907,4 8 260,3 8-1,0 4-84,1 1-67,-4 0 46,-1-1-182,-4-3 60,-2-1-8,-2-2-172,-3-3 79,0 0-22,-1-2-18,-1 0 16,1-1-127,0-2-19,0-3-105,-1-3 12,1-3-21,0-5-101,-1-3-122,1-4-130,-1-2-182,0-3-57,0-3-134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1.507"/>
    </inkml:context>
    <inkml:brush xml:id="br0">
      <inkml:brushProperty name="width" value="0.2" units="cm"/>
      <inkml:brushProperty name="height" value="0.2" units="cm"/>
      <inkml:brushProperty name="color" value="#EEB3A6"/>
      <inkml:brushProperty name="inkEffects" value="rosegold"/>
      <inkml:brushProperty name="anchorX" value="-36366.79297"/>
      <inkml:brushProperty name="anchorY" value="-48499.35156"/>
      <inkml:brushProperty name="scaleFactor" value="0.5"/>
    </inkml:brush>
  </inkml:definitions>
  <inkml:trace contextRef="#ctx0" brushRef="#br0">127 1 1480,'0'0'12575,"-19"28"-11956,-3 8-184,0 8 127,2 4 66,6-1 9,4-3-227,4-5-152,5-5-110,5-6-151,4-7 26,5-5-42,3-6-237,3-4 151,2-3-87,0-5-36,-1-5-399,-2-4 473,-3-3 137,-4-2-24,-4-1 39,-4 2 49,-1 0 42,-5 2-55,-3 2 11,-4 1-50,-2 1-101,-3 2-48,-1 2 14,-1 1 154,-1 2-195,1 1 169,1 1-4,1 1-73,2 1-19,1 1-63,3 0-128,2 1-426,3 0-226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2.460"/>
    </inkml:context>
    <inkml:brush xml:id="br0">
      <inkml:brushProperty name="width" value="0.2" units="cm"/>
      <inkml:brushProperty name="height" value="0.2" units="cm"/>
      <inkml:brushProperty name="color" value="#EEB3A6"/>
      <inkml:brushProperty name="inkEffects" value="rosegold"/>
      <inkml:brushProperty name="anchorX" value="-34962.5625"/>
      <inkml:brushProperty name="anchorY" value="-47506.59766"/>
      <inkml:brushProperty name="scaleFactor" value="0.5"/>
    </inkml:brush>
  </inkml:definitions>
  <inkml:trace contextRef="#ctx0" brushRef="#br0">2 1 10058,'0'0'2217,"0"26"-386,-1 15-311,1 13-369,0 8-283,2 5-25,1 2-76,2 1-123,2-2 11,0 0-106,1 0-59,1-1 28,0 0-63,0 0-12,-1-1-83,0-1-17,0-1-2,-1 0-98,-1-1 17,0 0-11,-1 1-10,0 1 21,-1 1 31,0 1 29,0-1-164,-1-1 116,0-2-144,-1-3-36,1-4-40,-2-5-53,1-4 9,-1-6-83,0-5-53,0-6-204,-1-7-332,0-6-304,0-7-459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6:09.012"/>
    </inkml:context>
    <inkml:brush xml:id="br0">
      <inkml:brushProperty name="width" value="0.2" units="cm"/>
      <inkml:brushProperty name="height" value="0.2" units="cm"/>
      <inkml:brushProperty name="color" value="#CCECFF"/>
    </inkml:brush>
  </inkml:definitions>
  <inkml:trace contextRef="#ctx0" brushRef="#br0">1 0 12443,'0'0'2216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3.209"/>
    </inkml:context>
    <inkml:brush xml:id="br0">
      <inkml:brushProperty name="width" value="0.2" units="cm"/>
      <inkml:brushProperty name="height" value="0.2" units="cm"/>
      <inkml:brushProperty name="color" value="#EEB3A6"/>
      <inkml:brushProperty name="inkEffects" value="rosegold"/>
      <inkml:brushProperty name="anchorX" value="-36338.17188"/>
      <inkml:brushProperty name="anchorY" value="-50728.68359"/>
      <inkml:brushProperty name="scaleFactor" value="0.5"/>
    </inkml:brush>
  </inkml:definitions>
  <inkml:trace contextRef="#ctx0" brushRef="#br0">0 1 7194,'0'0'8068,"8"1"-7033,7 3-280,8 3-86,7 1-90,9 2-219,6 1 67,7-1-75,5-2-33,6-2 35,4-2 24,4-2-26,3 0-36,2-3-36,0-3-49,-2-3-47,-2-1-86,-3-3 29,-3 1-7,-5 1 73,-2 1 37,-3 3 358,-5 2-348,-4 1-109,-6 1 39,-6 2-82,-8 1 80,-7 0-16,-5 1-170,-6 0 229,-3 0-133,-4-1-79,-1 1 129,-1-1-159,0 0 113,-1 0-101,0 0-46,1 0 86,-1-1-172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4.943"/>
    </inkml:context>
    <inkml:brush xml:id="br0">
      <inkml:brushProperty name="width" value="0.2" units="cm"/>
      <inkml:brushProperty name="height" value="0.2" units="cm"/>
      <inkml:brushProperty name="color" value="#EEB3A6"/>
      <inkml:brushProperty name="inkEffects" value="rosegold"/>
      <inkml:brushProperty name="anchorX" value="-39006.18359"/>
      <inkml:brushProperty name="anchorY" value="-52055.92188"/>
      <inkml:brushProperty name="scaleFactor" value="0.5"/>
    </inkml:brush>
  </inkml:definitions>
  <inkml:trace contextRef="#ctx0" brushRef="#br0">680 172 5193,'0'0'6387,"1"-18"-5691,-2-3-123,-2-1-215,-2 1 121,-2 2-86,-2 4-84,-2 3-161,-2 2 2,-1 2-64,-2 2 65,-2 1-13,0 2-33,-2 0-16,1 1 87,-1 1-9,0-1-22,0 2-45,1-1 87,0 1-11,0-1 108,2 1-129,0-1-12,2 1 29,1 0-54,0 0 53,1 0-82,-2 1 53,0 3 56,-2 3-63,-1 3-13,-2 3-34,-1 4 33,-2 3-88,-1 4 119,0 4-65,1 3 12,0 4 35,2 3 36,1 3 19,3 3-57,3 1 113,4 2 22,2 2-68,4 1 120,2 1-121,3 0 66,4 0-10,4-3-93,3-4 19,5-4-94,3-6 22,4-4-115,3-4 76,3-4-83,3-3 22,3-2-8,2-2 0,2-3 9,1-3-12,1-3 14,0-3-4,1-1 57,-2-2-72,-1-1 24,-1-3-8,-2-3 0,-3-4-10,-2-2 13,-2-4-4,-1-4 113,-3-2-70,-1-4 0,-1-2-36,-2-3 45,-2 0-63,-1-1 9,-2 1-50,-1 0 58,-3 0 102,-2 1-131,-1 0 37,-2 0-11,-1 1-12,-2 0 13,0 0 42,-1 2-11,-2 2-41,-1 3 107,0 3-43,-1 3 129,0 4-100,-1 1-1,-2 0-37,-3-1-51,-2 0 2,-4-4-6,-2-1-66,-3-1-20,0-1 105,-1 0-15,1 3-11,0 3 9,1 3-13,-1 4 13,0 2-60,-2 3 17,1 0 38,-1 2-162,1 0 96,0 0-16,1 0 30,1 0-53,1-1 46,2 0-15,1 0 13,3 0 63,1 0-92,1 0 40,3-1-32,1 1-68,1 0-9,1 0-13,1-1-57,0 1 53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6.193"/>
    </inkml:context>
    <inkml:brush xml:id="br0">
      <inkml:brushProperty name="width" value="0.2" units="cm"/>
      <inkml:brushProperty name="height" value="0.2" units="cm"/>
      <inkml:brushProperty name="color" value="#EEB3A6"/>
      <inkml:brushProperty name="inkEffects" value="rosegold"/>
      <inkml:brushProperty name="anchorX" value="-37657.0625"/>
      <inkml:brushProperty name="anchorY" value="-50693.32813"/>
      <inkml:brushProperty name="scaleFactor" value="0.5"/>
    </inkml:brush>
  </inkml:definitions>
  <inkml:trace contextRef="#ctx0" brushRef="#br0">842 2 6617,'0'0'7419,"-26"-1"-6684,-7 0 65,-7 3 107,-3 3-199,-2 5-24,0 5-213,0 4-83,0 3-68,1 3-44,0 2 69,1 2-83,3 1 73,3 0-162,4-1 66,4 0-128,5-2 50,4-1-104,5-2 140,4-2-232,4-1 70,3-1 103,1 0-102,3 0-37,1 0 12,4 1 82,4 1 20,2 0-55,4 1-53,2 0 70,3 0-18,2 0 6,3-1-74,1 0 22,1-1 7,3 0-23,1-1 8,2 0-3,0 1 0,1-1-56,1 1 72,0 0-34,-2 0 30,-1-1 31,-2-1-55,-4 0-37,-2-2 65,-4-1-136,-2 0 152,-2-1-48,-4 1 16,-1 2 0,-2 0 9,-1 3-2,-3 2 75,-1 2-86,-2 2 67,-1 0-67,0 1 28,-1-1 37,0-1-58,-2-1 10,-1-2-3,-2 0 7,-2-2-21,-3-1 25,-3 0-17,-2-1-4,-2-1 2,-2-2 16,-2 0 70,-3-1-102,-3-2 34,-2-1 128,-2-1-106,-4-3 114,-3-1-40,-2-1 5,-2-3-121,-1 0 24,0-2 60,1-1-51,2 0-28,3 0 103,2 0 4,3-1-44,3 1 19,1 1-26,3 0-69,3 1 19,2 0 8,3-1-25,3 1-47,4-1-43,3 0-85,3 0-244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7.865"/>
    </inkml:context>
    <inkml:brush xml:id="br0">
      <inkml:brushProperty name="width" value="0.2" units="cm"/>
      <inkml:brushProperty name="height" value="0.2" units="cm"/>
      <inkml:brushProperty name="color" value="#EEB3A6"/>
      <inkml:brushProperty name="inkEffects" value="rosegold"/>
      <inkml:brushProperty name="anchorX" value="-35565.29297"/>
      <inkml:brushProperty name="anchorY" value="-50945.34375"/>
      <inkml:brushProperty name="scaleFactor" value="0.5"/>
    </inkml:brush>
  </inkml:definitions>
  <inkml:trace contextRef="#ctx0" brushRef="#br0">37 1 3697,'0'0'8544,"-7"15"-8176,-1 7 182,1 6-10,1 4 87,2 3-116,1 3-82,2 2-36,0 3-57,3 1-10,1 1-3,2 1-106,1 2 39,2 1-27,2 2 42,0 2 6,1 2 10,1 0-47,0 1 24,0-1-28,-1 0 166,0-2-207,0-1 301,-1-1-295,0-1 139,-1-2-61,0-2-44,-1-1-6,-1-1-12,-1-3-27,0-1-50,0-2-16,-1-3 9,0-3-44,0-3-6,-1-4-84,0-3 30,-2-3-24,0-3-5,0-4-64,0-1-141,-1-3-114,0-2-287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8.536"/>
    </inkml:context>
    <inkml:brush xml:id="br0">
      <inkml:brushProperty name="width" value="0.2" units="cm"/>
      <inkml:brushProperty name="height" value="0.2" units="cm"/>
      <inkml:brushProperty name="color" value="#EEB3A6"/>
      <inkml:brushProperty name="inkEffects" value="rosegold"/>
      <inkml:brushProperty name="anchorX" value="-37038.27734"/>
      <inkml:brushProperty name="anchorY" value="-53812.53516"/>
      <inkml:brushProperty name="scaleFactor" value="0.5"/>
    </inkml:brush>
  </inkml:definitions>
  <inkml:trace contextRef="#ctx0" brushRef="#br0">1 1 1328,'0'0'9480,"2"21"-8596,1 7 137,2 5-76,1 3-65,1 1 120,1 1-197,1 1 41,-1 1-307,0 3 6,-1 1-67,0 3 22,-1 2-115,0 3 50,-1 3-94,-1 0 70,0 2-79,-1-1-16,-1-1-15,1-1-10,-1-1 38,0-1-49,1 0-153,-1 0 99,0 1-59,0-1-23,0 1 63,-1-1-180,0-1 101,0-3-140,-1-4 121,0-5-123,0-6 27,0-8-19,0-5-130,0-7-56,0-5-348,0-3-266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39.083"/>
    </inkml:context>
    <inkml:brush xml:id="br0">
      <inkml:brushProperty name="width" value="0.2" units="cm"/>
      <inkml:brushProperty name="height" value="0.2" units="cm"/>
      <inkml:brushProperty name="color" value="#EEB3A6"/>
      <inkml:brushProperty name="inkEffects" value="rosegold"/>
      <inkml:brushProperty name="anchorX" value="-38386.85547"/>
      <inkml:brushProperty name="anchorY" value="-56594.64063"/>
      <inkml:brushProperty name="scaleFactor" value="0.5"/>
    </inkml:brush>
  </inkml:definitions>
  <inkml:trace contextRef="#ctx0" brushRef="#br0">0 1 5393,'0'0'8275,"14"4"-7380,7 1 132,7 3-115,6-1-170,4 0-184,4-1-39,2 0-124,0-2-16,1-1-183,-3-1-114,-2-1-63,-2 1 10,-4-1-33,-4 1-68,-2 0 0,-3 0-108,-2 1-150,-2 1-161,-2 0-343,1 1-369,1 1-830,3 1-824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0.520"/>
    </inkml:context>
    <inkml:brush xml:id="br0">
      <inkml:brushProperty name="width" value="0.2" units="cm"/>
      <inkml:brushProperty name="height" value="0.2" units="cm"/>
      <inkml:brushProperty name="color" value="#EEB3A6"/>
      <inkml:brushProperty name="inkEffects" value="rosegold"/>
      <inkml:brushProperty name="anchorX" value="-40379.32422"/>
      <inkml:brushProperty name="anchorY" value="-57968.74219"/>
      <inkml:brushProperty name="scaleFactor" value="0.5"/>
    </inkml:brush>
  </inkml:definitions>
  <inkml:trace contextRef="#ctx0" brushRef="#br0">16 3 6409,'0'0'8343,"-3"19"-7620,0 4 104,0 6-65,1 3-94,0 1-75,1 2-201,0 1 38,1 2-47,0 2 69,0 1-134,0 2-98,1 1 127,2 0-152,1 1 34,2-2-114,2 0 84,1-1 34,2-1-48,0-2-82,2-1 24,0-2-90,2-1 50,1-1-29,2-2 17,1-1 117,2-2-136,0-2 178,1-2-81,0-3-48,0-2 27,-2-1-41,0-3-94,-1-1 73,0-2-85,-2-1 32,0-2 37,0 0-4,-1-3-42,-1 0 6,-2-2 42,0-2-24,0 0-28,-1-2 0,0 0-3,1-1-1,1 0-9,0-2 2,2-3-1,-1-3 0,0-2 9,0-2 7,-1-3-1,-1 0 76,-1-2-87,0-2 76,-2-1-88,0-2-12,0-3 38,-1-2-15,1-2-60,0-2 83,0 0-27,-1-1 28,-1 1-25,-1 2 9,0 1 16,0 2-25,-2 1 9,0 0-12,0 1 21,0-1-16,-1 1 24,1-1-26,-1 1 9,0 1-3,0 1 0,0 4-9,-1 1 2,2 2-48,-1 1 61,0 1-2,0 0-8,0 1 61,0-1-64,1-1 13,-1 0 4,0 0-12,0-2 12,0 0-12,1-1 3,-1-1-1,1 0 0,-1-1-9,1-1-45,-1 1-6,0 0 18,0 1-9,0 0 59,-2 2-25,0 1 19,0 1-22,-1 0 16,-1 1-80,1 0 23,0 0-30,-1 0 15,0 2 4,0 1-29,1 1 28,-1 2-1,0 2 1,0 2-18,0 2-97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3.035"/>
    </inkml:context>
    <inkml:brush xml:id="br0">
      <inkml:brushProperty name="width" value="0.2" units="cm"/>
      <inkml:brushProperty name="height" value="0.2" units="cm"/>
      <inkml:brushProperty name="color" value="#EEB3A6"/>
      <inkml:brushProperty name="inkEffects" value="rosegold"/>
      <inkml:brushProperty name="anchorX" value="-42530.11719"/>
      <inkml:brushProperty name="anchorY" value="-59257.59375"/>
      <inkml:brushProperty name="scaleFactor" value="0.5"/>
    </inkml:brush>
  </inkml:definitions>
  <inkml:trace contextRef="#ctx0" brushRef="#br0">1 1091 6873,'1'-2'9260,"1"0"-8789,-1-2 51,2-2-70,-1-1-26,2-4-190,-1-3 39,2-3-101,0-4-91,0-5-72,0-3 85,0-5-54,-1-3 26,0-5-33,-1-4-28,0-1 53,-1-1-56,0 0 8,-1 4 72,0 4 5,0 4 3,-1 6 4,1 4-46,-1 3 40,0 3-60,0 1-30,0 1 6,0 0-6,0 2 10,0-1-4,0 2 2,0 1 0,0 1 0,0 2 10,0 0-22,0 1 16,0 0-6,0-1 12,0-2-22,0-1 6,0-3 8,0 0-13,0-2 4,0 1 9,0-1-13,-1 1 14,1 2 51,-1 0-70,0 1 15,0 2 4,0 1-5,0 1 2,1 2 0,-1 1 0,1 3-9,0 1 2,0 2 9,0 1 142,0 2-167,0 2 19,0 0-1,0 3-5,0 4 2,4 6 168,4 9-1,6 10-27,6 9 92,3 9 67,3 5-156,1 3 71,1 1-43,0-2-11,-2-3 40,-1-3 24,0-3 41,-2-4-7,-1-3 43,-2-5-215,-1-2 91,-1-4-93,-2-2-8,-1-4 56,-2-3-104,-1-2-24,-2-3 4,-1-4 1,-1-1-11,-2-4 12,0-2-3,-2-3 48,-1-2-14,0-1-40,-2-2 5,0 0-5,0 0-10,0-1 2,0 1-85,-1-1 43,1 1 47,-1-1-71,1 1-22,-1-3 99,2-2-14,0-2 7,3-4 3,1-4 0,3-3 9,1-4-2,2-3-8,1-3-73,1-3 86,0-1-20,-1-3-2,0-1-6,-2-1-46,-1-1 4,-1 0 70,-2 0-32,-1 1 13,-2 0-10,1 2 21,-1 0-7,0 3-6,0 1 11,1 2-3,0 2-55,0 2 63,0 2-22,1 2 7,-1 1 9,0 2-11,0 1 3,0 1-10,-1 1-45,0 0-34,0 0-49,0 1 37,-1-1 21,-1 2-25,0 1 1,0 2 38,-1 3 81,-1 2-31,0 2-58,0 2 85,0 0-11,0 2-5,0 2-69,0 0 94,0 2-153,1 2 167,1 4-62,1 6 39,1 7-6,1 9 11,1 8 110,1 7-153,1 5 220,0 5-122,1 2-44,0 3 212,-1 1-199,1 1 103,1 1 46,-1-1-36,1 1 36,0 0 47,2-1-60,1 0 3,0-1-1,2-2-106,1-3 21,0-3 6,1-3-100,-1-5 95,0-4-107,-1-5 30,0-5 0,-2-5-13,-2-6-52,0-5-125,-3-5-248,-1-5-164,-1-4-144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6.456"/>
    </inkml:context>
    <inkml:brush xml:id="br0">
      <inkml:brushProperty name="width" value="0.2" units="cm"/>
      <inkml:brushProperty name="height" value="0.2" units="cm"/>
      <inkml:brushProperty name="color" value="#EEB3A6"/>
      <inkml:brushProperty name="inkEffects" value="rosegold"/>
      <inkml:brushProperty name="anchorX" value="-44931.35938"/>
      <inkml:brushProperty name="anchorY" value="-60956.91406"/>
      <inkml:brushProperty name="scaleFactor" value="0.5"/>
    </inkml:brush>
  </inkml:definitions>
  <inkml:trace contextRef="#ctx0" brushRef="#br0">7 1114 8858,'0'0'5661,"-1"-4"-5105,0-2-29,-1-4-47,1-2-29,0-3 32,1-4 31,-1-4-204,1-4-87,1-3-42,0-4-52,1-4-3,2-1 32,2-3-132,0 0 179,3-1-76,1 0-39,2 1 62,2 1-172,1 2 170,1 0-120,2 0 45,3 0-78,1-1 20,2 1-18,2 0 12,1 1-14,1 3 60,0 1-63,0 4 11,-1 3-13,0 4 11,-1 3-5,0 2 2,0 2 10,0 1 6,1 2-20,1 1 6,-1 1 54,1 2-72,0 0 15,-1 3 4,1 0-14,-1 3 14,0 1-23,-1 0 25,0 2-8,-1 2 3,0 3-74,0 5 95,0 3-50,0 5-50,0 3 100,-1 5-98,0 3 95,-1 3 85,-1 3-69,-2 2 75,0 1-122,-2 2 82,-1 2-74,-2 0 19,-1 2 4,-1 1 62,-1 0-102,-2-1 44,-1 0-16,-1 0 49,-2-1-60,-1-1 19,-2 1-6,-1-1 75,-1 2-96,-1 0 31,0 0-10,0-1 75,0 0-12,-2-3 73,0-1-36,-2-2 61,-1-3-44,-2-2-50,0-2 33,0-2-52,-1-2 4,1-2-59,1-3 6,0-4-6,2-2-10,0-3-110,1-3-90,1-3-476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6.690"/>
    </inkml:context>
    <inkml:brush xml:id="br0">
      <inkml:brushProperty name="width" value="0.2" units="cm"/>
      <inkml:brushProperty name="height" value="0.2" units="cm"/>
      <inkml:brushProperty name="color" value="#EEB3A6"/>
      <inkml:brushProperty name="inkEffects" value="rosegold"/>
      <inkml:brushProperty name="anchorX" value="-47239.14453"/>
      <inkml:brushProperty name="anchorY" value="-62523.76953"/>
      <inkml:brushProperty name="scaleFactor" value="0.5"/>
    </inkml:brush>
  </inkml:definitions>
  <inkml:trace contextRef="#ctx0" brushRef="#br0">0 3 4257,'7'0'12913,"-4"0"-12427,3 0-87,3-1 31,6 1-70,5-1-60,8 1-88,5 0-112,7 0-42,2 1-47,1 2 3,-1 0-15,-1 2-7,-5 1 1,-4 0-188,-5 0-21,-4 1-332,-5-1-393,-1 2-696,-2 2-1495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2:15.606"/>
    </inkml:context>
    <inkml:brush xml:id="br0">
      <inkml:brushProperty name="width" value="0.2" units="cm"/>
      <inkml:brushProperty name="height" value="0.2" units="cm"/>
      <inkml:brushProperty name="color" value="#FF4E00"/>
      <inkml:brushProperty name="inkEffects" value="rainbow"/>
      <inkml:brushProperty name="anchorX" value="41.16523"/>
      <inkml:brushProperty name="anchorY" value="-2592.31104"/>
      <inkml:brushProperty name="scaleFactor" value="0.5"/>
    </inkml:brush>
  </inkml:definitions>
  <inkml:trace contextRef="#ctx0" brushRef="#br0">695 451 1328,'0'0'4464,"0"-19"-3884,0-2-5,0-2-140,0 3-42,0-23 5638,0 44-6029,0 0 2,2 1-5,1 3 122,2 1 87,2 3-54,3 3 176,3 3-131,3 4 185,3 3-117,1 2-8,1 2 31,0 2-107,0-1 12,-1 0-27,-1 0 59,-2-2-94,-2-2-82,-1 0 179,-2-2-154,-2 0 87,1-1-52,-1 1-34,0 0 0,0 0-3,-1 1-21,1 1 43,0 1-116,1 0 119,-1 2-30,1 1 113,-1 0-104,-1 1 0,1 0-10,-1 0 6,0 0 90,0 1-90,-1-1-16,1 1 61,-1-1-42,0-1-5,-1-1-25,0-1 14,-2 0-62,1-1 82,-1-1 39,0 0-27,0-1-15,-2-1-3,0-1 45,-1-2-24,-1-1-9,0 0-90,-1 0 108,0-1-65,0 1 30,0 1-73,0 0 20,0 0-9,0 0-18,-1 1 23,1 0 67,0 0-93,0 1 97,-1 1-104,0 0 40,-1 1 33,-1 0 26,-1 1-89,0 0 96,-1 2-60,0 0-19,0 1 6,-1 1-14,0 1-82,-2 2 107,1 1 2,-2 0-28,1-1 108,-1-1-134,1-1 42,0-4-14,1-4 0,0-3-130,2-2 83,-1-4 43,1 0-5,0-2 7,0 0 12,-1 1-13,-1-1 4,0 2 9,-1-1-13,-1 1 4,0 0-19,-1 0 23,0 1-17,-1 0-4,-1 0-45,1 0 77,-2 1-26,0-1 76,-2 1-38,-1 2-32,-2-1 10,-2 2 4,-1 0 43,-1 1-58,-3 0 10,-1 0 15,-1-1 40,0 0-20,-1-1 37,0-2-83,-1 1 15,-1-1-8,0-1 9,1 0-13,0-2 98,2 0-113,1-1 29,2-2 0,2-1-14,1-2 4,2-1-103,3-1 131,2-1-174,1 0 182,2-1-56,1-1 103,1 0-89,1-2 21,1-1 49,-2-1-73,0-1 15,-2-1-6,-2-1-75,-2-1 86,0 0-30,-1-1-36,-1 0 59,1-2-122,-1-1 138,0 0-44,1-2-31,1 0 50,0 0 1,1-1-9,2 0 5,1 0-103,2 0 131,1 0-34,1-1 30,0-1-13,2-1 61,0-3-73,2-2 24,0-1-17,2-3 2,0-1-1,1-1 0,0-1 10,4-2 24,2 0-43,3 0 14,3-1-5,3 1 10,1 0 6,3 2-11,-1 2 79,2 2-107,-2 2 45,0 4-25,-1 2 60,-1 2 67,0 3-44,0 2 58,0 2-109,2 0 117,1 1-94,1 1-47,0 1 14,1 0-11,2 1 93,1 0-45,1 0-47,0 1 7,1 1-16,-1 1 20,-1 1-16,0 1 15,-1 1-23,0 1 35,0 3 45,0 2-31,0 2 4,1 2 47,1 2-61,0 2-27,0 1 7,0 1-7,-2 0 46,-1 0-68,-1 0 22,-2 0 1,0 1-2,-2-1 47,-1 1-59,-1-1 10,-1 1 6,-1 1 70,-1 0-29,0 0-5,-1 2 22,0-1 30,-1 1-8,0-1 33,0 1-130,0-1 115,0 1-21,-1-1-4,1 1-14,0 0-23,-1 0 33,1 0-31,1 1 29,0 1-28,1 1 46,2 3-32,0 0 95,2 2-130,1 0 33,0 0-13,1-2-1,0-1 19,0-3-71,-1-3 21,-1-1-18,0-3 2,1-1 8,1-1 110,0 0-134,1-1 27,1 0 47,-1-2 28,0-2-99,0 0 42,-1-2 22,1-1-65,0-1 40,1 0 24,0-1-55,2-2 84,0 0-91,3 0 38,0-1 127,2 0-94,1-1-57,1 1 102,2 0-27,0 0-1,1 0-14,0-1-62,0-1 7,0-1 180,2 0-176,-1-1 80,1-1 24,1 0 55,-1 0-41,0-1-84,-1 0 127,0 0-155,-1-1-1,0 1 7,-1-1 205,1-1-153,1-1-36,1-1-24,1-1 63,0-1-90,1-1 38,-1-1-22,0 0 14,0-1-23,-1-1 7,-1 0-13,-2-1-24,0 0 34,-2-2-3,0 0-8,-1 0-5,-2-2-17,-1 1 41,-1-2-13,0-1 14,-1-2-86,1-2 99,0-1-42,0-2-42,-2-2 70,1 0-15,-2-2-50,-1 0 73,-1-1-43,-1-1-24,1-1 65,-1 0-22,0 0 73,1 0-74,-1 1 15,2-1 89,0 0-112,0 1 158,1-1-177,-2 1 64,0 0-31,-2 1 5,-3 0 7,-1 1-12,-3 0 14,-2 0-4,-2 1 75,-1 0-95,-1-2 22,0 0 2,-2-3-4,0-1-9,-1-2-6,0-2 11,-1 0-4,0-1 1,0 0 9,0 3-12,0 1 14,0 3-4,0 3 1,0 2 0,-1 3 46,-1 2-12,-1 2-50,-1 2 16,-1 2-8,0 1 74,-1 0-95,-1-1 13,-1-1 4,0-2-52,-1-1 52,0-2 1,-1 1-102,0 0 134,0 2-43,0 1 14,0 3-112,1 1 88,-1 3 24,0 1-18,-1 1 21,0 0-23,-2 1 25,0-1-7,-1 0-8,-2 1-71,1 0 94,1 1-22,-2 1 17,2 0-11,-2 1 5,2 1-12,-1 0 4,0 1-49,-1 0 70,0-1-23,-2 1 8,0-1 0,0 0-10,-1 0 4,-1 0-77,0 0 96,1 1-78,0-1 80,1 2-33,1-1 12,-1 2 7,1 0-12,0 0 14,1 1-4,0 1 1,0-1-10,0 1 13,0 1-14,0-1 14,-1 1-4,1 1-9,-2 0-34,0 0 56,-2 1-9,0 0 4,-1 0 47,1 1-68,-2-1 22,0 1-8,0 0 0,0 0 0,0 0 0,0 0 0,0 0 0,-1 0 9,1 0-12,-1 0 23,1 0-25,-1 0 17,1 0 51,-1 0-81,1 0 28,1 1-10,-1 0 0,1 1 0,-1 1 0,0 0 0,-1 0 0,0 0 0,0 1 0,0-1 9,-1 1 35,0 1-56,-1 0 19,0 0-7,-1 0 0,1 1 9,0 0-12,0-1 5,1 1-2,0 0 9,2-1-12,1-1 5,1 1-2,2-1 9,0 1-2,1-2 1,0 1-10,1 0 13,0-1-4,0 1-9,-1 0 4,0 0-2,-1 0-10,-1 2 22,-1 0-16,-1 1 15,-1 0-14,-1 1 61,0 1-74,-1 0 33,0 1-20,0 1 5,-1 1-2,1 0-10,1 1 4,-1-1-2,1 1 0,0-1 0,2 1 0,1-1 0,1-2-66,1 1 94,2-1-30,1-1 10,2-1 9,1-1-12,1 0-14,2-1 22,-1 0-7,1 0 11,0 0-21,-1 1 25,-1 0-26,1 1 26,-1-1-17,1 1 6,1-2-2,0 1 0,1-2 0,1 1 0,0-2 0,2 0-10,1-1 13,1 0-14,1-1-51,2-1 70,-1 0-34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8.284"/>
    </inkml:context>
    <inkml:brush xml:id="br0">
      <inkml:brushProperty name="width" value="0.2" units="cm"/>
      <inkml:brushProperty name="height" value="0.2" units="cm"/>
      <inkml:brushProperty name="color" value="#EEB3A6"/>
      <inkml:brushProperty name="inkEffects" value="rosegold"/>
      <inkml:brushProperty name="anchorX" value="-49032.06641"/>
      <inkml:brushProperty name="anchorY" value="-63872.80859"/>
      <inkml:brushProperty name="scaleFactor" value="0.5"/>
    </inkml:brush>
  </inkml:definitions>
  <inkml:trace contextRef="#ctx0" brushRef="#br0">41 1498 7274,'0'0'4822,"-3"-28"-4163,0-9 56,-2-9-126,0-4-94,0-3-179,0 1 163,1-2-307,0 1 58,2-2 96,0-1-124,1 0 89,0 0-16,1 2 78,0 2-66,0 4-32,0 5-75,0 4-40,0 4-52,1 4-39,-1 2-50,2 3-75,0 1 81,1 1-21,1 3 7,0 2-46,1 3 14,0 5 30,-1 3 9,0 3-1,-1 3 3,-1 2 0,-1 0-56,0 1 16,-1 2-55,3 6 116,3 5-63,4 10 50,4 8 184,5 10-99,2 7 70,3 6-43,1 4 49,0 1-14,0 0-42,0 0 70,-3-2-51,-1-2-3,-1-2-35,-2-2 35,0-3-59,-1-2 91,-1-3-130,0-3 133,0-4-200,0-5-100,-1-5 181,1-3-68,1-4 117,0-3-102,1-3 81,1-1-80,0-2 79,0-3-80,-1-1 24,-2-2-17,-1-2 12,-2-1 51,-1-2-70,-1 0 15,-1 0 69,1-1 24,0-1 100,2-4 61,1-4-233,2-3 48,1-5 14,0-5-25,1-3-57,-1-5 92,0-2-115,-1-2 82,-2-2 3,-1-1-68,-3-1 5,-2 0 52,-1 1-75,-3 0 33,0 2-20,-1 2 23,0 2 40,-1 2-66,0 3 22,-1 0 38,1 3-59,-2 0 20,1 1-7,0 0 46,0 1-68,-1-1 78,1 0-71,0-2 12,-1-1 6,1-1 80,-1-1-61,0-1 61,0-1 2,0-2 19,0-2-77,1-1-23,1-2 49,1-2-66,1-2 20,1-1 49,1-1-72,1 1 24,-1 2-18,0 4 4,0 4-2,-1 6 56,-1 3-63,-1 5 87,0 4-81,-2 3 62,1 3-74,-1 3 21,-1 2-8,1 2-56,-1 0-22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49.737"/>
    </inkml:context>
    <inkml:brush xml:id="br0">
      <inkml:brushProperty name="width" value="0.2" units="cm"/>
      <inkml:brushProperty name="height" value="0.2" units="cm"/>
      <inkml:brushProperty name="color" value="#EEB3A6"/>
      <inkml:brushProperty name="inkEffects" value="rosegold"/>
      <inkml:brushProperty name="anchorX" value="-51222.03906"/>
      <inkml:brushProperty name="anchorY" value="-63649.42578"/>
      <inkml:brushProperty name="scaleFactor" value="0.5"/>
    </inkml:brush>
  </inkml:definitions>
  <inkml:trace contextRef="#ctx0" brushRef="#br0">1027 379 7802,'0'0'7987,"0"-17"-7371,-1-4-184,-2-4-11,-1-1-161,-2-1-172,-3 1-56,-2 1 44,-2 1-92,-3 2 44,-1 0-24,-3 3 24,-2 2-34,-2 3 10,-2 1-14,-1 4 13,-3 3-126,-1 2 158,-1 1 4,-2 3-46,0 0 78,-1 1-79,0 4 70,-2 4-67,-1 4 85,-1 5 12,-2 5 36,-1 7-98,-1 6-25,-1 6 115,0 8-143,0 6 177,2 6-184,2 5 160,4 4-96,4 2-27,5 1 112,7-2-1,6-3-32,5-5-32,5-4 28,4-5-13,5-5 3,4-5 0,7-4 0,4-4 0,5-4-84,6-4 33,3-3 51,4-3-7,3-4 24,1-3 34,1-4-139,1-4 52,-1-2 72,1-3-138,-1-3 102,0-2-22,-1-5-5,-2-3-42,-1-3 67,-3-4-68,-2-4 114,-2-2-34,-2-4-32,-1-3 31,-2-2-2,-1-3-94,-1-3 38,0-1-17,-2-3 86,-2 0-117,-1-1 38,-1 0-13,-2 0 84,-3 3-5,-1 1 44,-2 3-37,-1 3 108,-2 3-227,-1 3 227,-1 3-166,-1 2 31,0 2-55,-2 1 1,0 0 43,0 0-52,-1-1-1,0-1 9,0-2-5,-1 0-9,0-1 13,-1-1 14,1-2-22,-1 1 17,0 0-15,0 2 14,0 2-4,-2 2 1,-1 3-19,-1 2 6,-2 0 6,-2 0-2,-1 0-18,0-2-32,-1 0 9,1-2-44,-1 1-54,2 1 60,-1 1-60,2 2-95,0 2-159,1 3-38,-1 0-81,-1 2-212,-1 3-265,-4 0-603,-3 3-1304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1:51.252"/>
    </inkml:context>
    <inkml:brush xml:id="br0">
      <inkml:brushProperty name="width" value="0.2" units="cm"/>
      <inkml:brushProperty name="height" value="0.2" units="cm"/>
      <inkml:brushProperty name="color" value="#EEB3A6"/>
      <inkml:brushProperty name="inkEffects" value="rosegold"/>
      <inkml:brushProperty name="anchorX" value="-49832.86328"/>
      <inkml:brushProperty name="anchorY" value="-62007.34766"/>
      <inkml:brushProperty name="scaleFactor" value="0.5"/>
    </inkml:brush>
  </inkml:definitions>
  <inkml:trace contextRef="#ctx0" brushRef="#br0">919 202 4241,'0'0'7742,"0"-19"-7376,0-3-12,0-3 42,-1 2-57,0 2-1,-2 5 122,-2 2-168,-3 4 55,-4 1-19,-5 2-37,-5 0-214,-5 1 87,-6 0 296,-2 1 21,-3 1-135,-1 0-108,0 2-49,-1 1 16,-1 1-90,-1 1-60,-3 5-43,-1 5 13,-2 5-20,0 3 201,2 4-123,4 0-10,5 1-12,5 0-11,5-2 55,6-1-26,4 0-93,4 0 29,2 0-6,2 3-11,2 2 12,0 3-12,1 4 12,2 3-12,1 4-109,0 1 143,2 3-48,1-1 16,1 0-112,2-1 125,5-3-61,4-2-233,3-3 246,6-3 26,4-2 58,4-2-58,4-2 118,3-2-53,4-2-9,1-1-42,3-2 66,1-1-32,0-3 10,-1 0-48,-1-2 5,-1 0 4,-2-1-3,-1 1-8,-3 0 2,-2 0-10,-2 2-110,-2 0 152,-2 2-41,-2 2 6,-2 1 3,-1 3-10,-4 2 11,-1 1 16,-2 3-14,-2 1 80,-2 2-98,-1 1 33,-3 0-20,-2 1 11,-1-1-12,-2-1 3,-1 0-1,-1-1 0,-1 0 9,0-2-21,0-1 16,-1-1-14,0-2-53,-2 0 71,-2 0-24,-2 0 8,-1-1 9,-3 1-2,-1 0 141,-1 0-31,-2 0-57,-1 0 4,0 0 107,-2-2-54,0 0 153,-2 0-78,-2 0 48,-1-1-76,-2 0 21,-4-1-27,-1 1 23,-2-1-8,-2 0-81,-2-1 24,0-1-114,-1-1 159,0-1-173,-1-1 44,-2-1-15,0-1 74,-1-1-50,-1 0-27,1-2 92,1-1-67,1 0-33,4-2 19,3-1-20,4-1 5,5-1-143,5 0-71,4-2-118,3 0-64,5 0 6,2-1-115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48:34.554"/>
    </inkml:context>
    <inkml:brush xml:id="br0">
      <inkml:brushProperty name="width" value="0.1" units="cm"/>
      <inkml:brushProperty name="height" value="0.6" units="cm"/>
      <inkml:brushProperty name="color" value="#849398"/>
      <inkml:brushProperty name="inkEffects" value="pencil"/>
    </inkml:brush>
  </inkml:definitions>
  <inkml:trace contextRef="#ctx0" brushRef="#br0">0 10 8186,'0'0'1608,"0"0"-1608,0 0-104,0 0 104,0 0 24,0 0 152,0 0-168,0 5-8,0-1-384,0-5-1576,1-7-513,0-1-2608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49:14.584"/>
    </inkml:context>
    <inkml:brush xml:id="br0">
      <inkml:brushProperty name="width" value="0.2" units="cm"/>
      <inkml:brushProperty name="height" value="0.2" units="cm"/>
      <inkml:brushProperty name="color" value="#0B868D"/>
      <inkml:brushProperty name="inkEffects" value="ocean"/>
      <inkml:brushProperty name="anchorX" value="564.92816"/>
      <inkml:brushProperty name="anchorY" value="-4083.97314"/>
      <inkml:brushProperty name="scaleFactor" value="0.5"/>
    </inkml:brush>
  </inkml:definitions>
  <inkml:trace contextRef="#ctx0" brushRef="#br0">1 1 6937,'0'1'5456,"0"0"-5249,0 0-156,0 1-37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5:21.434"/>
    </inkml:context>
    <inkml:brush xml:id="br0">
      <inkml:brushProperty name="width" value="0.2" units="cm"/>
      <inkml:brushProperty name="height" value="0.2" units="cm"/>
      <inkml:brushProperty name="color" value="#0B868D"/>
      <inkml:brushProperty name="inkEffects" value="ocean"/>
      <inkml:brushProperty name="anchorX" value="-70648.28125"/>
      <inkml:brushProperty name="anchorY" value="-33699.35547"/>
      <inkml:brushProperty name="scaleFactor" value="0.5"/>
    </inkml:brush>
  </inkml:definitions>
  <inkml:trace contextRef="#ctx0" brushRef="#br0">155 254 0,'-30'-49'0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1.584"/>
    </inkml:context>
    <inkml:brush xml:id="br0">
      <inkml:brushProperty name="width" value="0.2" units="cm"/>
      <inkml:brushProperty name="height" value="0.2" units="cm"/>
      <inkml:brushProperty name="color" value="#0B868D"/>
      <inkml:brushProperty name="inkEffects" value="ocean"/>
      <inkml:brushProperty name="anchorX" value="0"/>
      <inkml:brushProperty name="anchorY" value="0"/>
      <inkml:brushProperty name="scaleFactor" value="0.5"/>
    </inkml:brush>
  </inkml:definitions>
  <inkml:trace contextRef="#ctx0" brushRef="#br0">231 0 7330,'0'3'2815,"0"-2"-2651,0 1 200,0 1-189,1 2 31,0 4-19,2 2 54,1 3-16,2 4-49,1 3 44,1 2-119,1 2 99,1 1-43,2 2 13,0 2-77,3 1-6,1 3-13,2 1 9,1 1-98,0 2 113,1 0-113,0 2 202,0 0 62,-3 0-10,0 2 92,-2-1-97,-1 1-79,-1-1 30,-1 0-205,-2-3 139,1-1-88,-1-2-24,0-2 54,0-2-76,0-1 23,0-2 2,-1-1-13,0-1 4,-1 0-1,0 0 0,-1 1 0,-1 1 0,-1 1 0,-1 2 0,-2 1 0,-1 0 10,-1 1-13,0 0 98,0 1-122,-1 1 40,-2 2-13,-2 2 56,-1 2-16,-1 1 83,-2 3-40,0-1-13,-1 1-68,-1 0 175,-1-1-158,-1 0 135,-1-1-131,-2 0 122,-2 0-93,-2-1 19,-2 0-71,-1-1 17,-2-2-18,-2-2 2,1-4 55,0-3-53,-1-5 140,2-5-181,1-3 40,1-5 3,2-4-129,1-3-9,-1-3-126,1-1 75,0-2 193,0-1-141,-1-2 159,2-1-107,1-2 99,2-1-19,1 0 16,2-2-20,2 0-22,2-2 34,1-2-12,2-3 14,2-3-13,1-5 23,1-4 31,2-5-55,4-4 74,4-5-78,5-4 15,5-1-6,4-1-1,4 0 0,2 2 38,2 3-49,0 5 7,0 4 7,-2 6 61,-2 5-74,-4 6 26,-3 4 86,-3 6-121,-2 3 208,-4 3-238,0 2 56,1 0-2,0 3 123,4 2-53,3 4 163,3 3-182,3 2 173,2 2-147,-1 1 53,1 2-72,-1 1 17,-1 1-27,-1 0 34,0 0-2,-1 1-45,0 0-32,-1-1-3,0 1 127,0 0-160,0 0 138,1 1-52,1 1-3,1 2 190,2 0-223,0 1 55,2 2 57,0-1-44,1 1 26,-1-1 14,1 0-61,0-2 56,0-2-18,1-2 33,0-2-167,2-1 69,2-2 139,1-1-120,3-1-10,2-2-32,1-1 95,2-1-22,0-2-110,0-2 16,-1-3-170,-2-1 211,-1-1-164,-3-2 153,-1-3-43,-3-2-209,-1-3 195,-3-3 23,0-1 68,-2-2-74,-1-1 94,-2-2-102,-1-1-34,-1 0 72,0-1 85,-2 0-135,0-2 48,1 0 59,0-1-97,0-4 33,2-1 36,1-4-61,1-5 21,1-3 58,0-5-83,1-4-10,-1-4 20,-2-2-48,-2-3-90,-3-1 184,-4-3-201,-4 0 194,-3 0-151,-3 2 82,-2 2 42,-1 4-13,-1 7 9,-1 7-9,0 7-82,0 8-14,-1 5 129,-3 4 4,-1 0 14,-3 1 70,-4-3-45,-4-3-76,-2-3 41,-4-1-28,-1-3 52,-1 1-62,0 0 68,1 2-77,1 2 23,0 1-8,1 2 19,0 0-15,-1 1 98,0-1-130,1 1 43,-1 0-6,0-1-2,1 1 1,-1 0-9,1 0 2,0 1-1,1 1 9,0 1-11,2 1 87,0 2-109,1 0 36,1 1-12,0 0 0,0 1-103,0 1 133,0 0-45,1 1-50,-1 0 83,-1 0-18,-1 0 7,-1 0 132,-2-2-169,-1 0 66,0-1 26,-1 0-22,0-1-47,1 1 99,-1 0-116,1 1 45,1 0-23,1 2 124,0 0-156,0 0 51,1 0-26,0 0 11,0 1-3,0 0 1,0 1 75,0 0-97,1 2-14,0-1 50,1 1 44,0 1 36,1 0-108,0-1 28,0 1 81,1-1-29,0 0-60,0 0 11,0 0-17,-1 1 113,0 0-135,-1 0 44,0-1-23,-1 1 12,-1-1-5,0 0-7,-1 0-44,0 1 39,0-1 5,0 1 26,0 0 23,-1 0-60,0 0 132,0 0-152,0 0 48,1 2-25,-1-1 2,1 0 9,1 0 6,1 1 64,0-1-92,2 1 30,0 1-19,2-1 12,0 1-5,2-1 2,-1 1 0,2-1 10,0 1-13,1-1 4,0 0-1,1 1 112,2-1-144,0 0-26,1 1 79,0 0-13,1-1-13,1 1 17,0 0 41,1 0-124,1 0 142,-1 0-148,2 0 99,0 0-48,1 1 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3.334"/>
    </inkml:context>
    <inkml:brush xml:id="br0">
      <inkml:brushProperty name="width" value="0.2" units="cm"/>
      <inkml:brushProperty name="height" value="0.2" units="cm"/>
      <inkml:brushProperty name="color" value="#0B868D"/>
      <inkml:brushProperty name="inkEffects" value="ocean"/>
      <inkml:brushProperty name="anchorX" value="-1358.89075"/>
      <inkml:brushProperty name="anchorY" value="-1535.28076"/>
      <inkml:brushProperty name="scaleFactor" value="0.5"/>
    </inkml:brush>
  </inkml:definitions>
  <inkml:trace contextRef="#ctx0" brushRef="#br0">0 1250 9458,'0'0'3890,"26"23"-3442,10 4-61,10 2 49,7-2 67,5-4-3,3-6 177,4-5-399,3-5 209,3-3-271,2-5-91,0-3 102,-1-5-206,-1-4 114,-3-5-67,-4-3-78,-4-3 24,-4-2-14,-4-2 93,-5 0 21,-4-1-132,-3-1 45,-3-1-19,-2 1 9,-3-2 63,-3 0-101,-2 0 42,-4 0 42,-2 1-71,-3 1 15,-2 0 69,-4 2-23,-2 0-54,-2 1 27,-3 0 36,-2-1-4,-2-3-60,0-4 75,-1-4-90,-1-5 45,-1-6-34,-2-4 18,-3-4 98,-1-1-141,-1 1 56,0 2 1,0 6-14,1 5-14,2 6 14,0 5-5,1 4-8,0 6 21,1 4-26,0 3 18,2 6-5,1 3 38,-1 3-57,1 3 10,1 1-108,-1 2-27,0-1 76,-1 1 54,0 0-181,-2 2 107,-1 1 93,-2 3 90,-2 2-71,-3 5-23,-2 5-1,0 6-6,0 5 92,1 7-119,3 5 39,3 7 52,2 5-65,2 5 107,4 2-50,4 2 121,2-2-201,4-3 212,2-2-103,3-4-16,1-1 28,3-3-13,2 1 22,1-1-43,1 0 51,1-1-63,0-1 56,0-1 10,-1-3-11,-1-2-22,-1-4 17,-1-2-26,0-3-3,-2-3 0,0-2-75,-1-2 76,0-3-16,-1-3 23,1-3-41,0-3 13,0-3-51,1-3 3,0-2-13,2-2-64,-1-2 92,1 0-21,0 0 17,-1-1 176,-2 1-236,-2-1 181,-2 1-158,-2 0 90,-1 0-83,0-1 78,1-1-71,2 0 134,3-2 157,3 0-134,1 0-168,0-1 106,0 0-95,-2 1 12,-3 1 15,-3-1 40,-4 2-66,-3 1 12,-2 0-4,-3 0-77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4.271"/>
    </inkml:context>
    <inkml:brush xml:id="br0">
      <inkml:brushProperty name="width" value="0.2" units="cm"/>
      <inkml:brushProperty name="height" value="0.2" units="cm"/>
      <inkml:brushProperty name="color" value="#0B868D"/>
      <inkml:brushProperty name="inkEffects" value="ocean"/>
      <inkml:brushProperty name="anchorX" value="-4806.02197"/>
      <inkml:brushProperty name="anchorY" value="-2887.54004"/>
      <inkml:brushProperty name="scaleFactor" value="0.5"/>
    </inkml:brush>
  </inkml:definitions>
  <inkml:trace contextRef="#ctx0" brushRef="#br0">154 1 6569,'0'0'4484,"-18"22"-4041,-4 7 149,-3 6 91,0 1-262,4-2-130,4-5-139,5-6-87,5-6-41,3-5-20,2-5-38,2-4 35,0-1-50,3-1-210,4 0 264,3 0-43,5 1-125,4-1-65,1 0-16,1 0-158,0-1 366,-2-1-40,-3-4 72,-4-1 222,-4-1-86,-3-1 21,-2 1 2,-2 1-31,-3 1 45,-1 1-201,-4 2 59,-2 1-139,-1 0 228,1 1-156,1 0 379,1 0-181,2 1 13,2 1-126,1-1-35,1 1-1,5 1-709,4-3 460,4 1 33,4-2-296,0-2 591,0-2-154,-2-1 220,-3-1-59,-3 1 18,-3 1 75,-2 1-88,-2 1-110,-3 2 30,-4 1-30,-3 0-454,-4 0-599,-2 2-949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7.801"/>
    </inkml:context>
    <inkml:brush xml:id="br0">
      <inkml:brushProperty name="width" value="0.2" units="cm"/>
      <inkml:brushProperty name="height" value="0.2" units="cm"/>
      <inkml:brushProperty name="color" value="#0B868D"/>
      <inkml:brushProperty name="inkEffects" value="ocean"/>
      <inkml:brushProperty name="anchorX" value="-3534.01489"/>
      <inkml:brushProperty name="anchorY" value="-1799.54688"/>
      <inkml:brushProperty name="scaleFactor" value="0.5"/>
    </inkml:brush>
  </inkml:definitions>
  <inkml:trace contextRef="#ctx0" brushRef="#br0">354 32 5217,'0'-1'5152,"-1"2"-4995,1 0-19,-1 2-74,0 1-56,0 3 76,1 4-11,0 4-89,0 7 291,0 4-219,0 7 56,0 5 80,1 4-76,0 3 73,1 4-38,1 2 2,-1 2-9,0 2 30,0 1-38,-1 0 30,-1 1-55,0 0 25,0-2 28,0-1 0,0-2-34,-1-4-54,-1-5 4,-1-4-91,0-6-24,-1-5 49,-1-5 54,0-5-90,0-4 33,-1-3-114,1-4 123,0-2-32,0-2 67,-1-1-71,-2-2-200,-3-2 74,-5-3-83,-3-5 268,-4-3 126,-2-5-228,-1-3 89,0-3-30,2-2 28,1-2-27,2-2 10,3 0-3,2-2 0,2 0 47,3-2-70,1-1 42,3-3-23,2-3 5,2-3 18,2-2-34,0-3 76,3 0-69,4-1 14,4 0-14,4 2 10,3 2-3,4 2-8,1 2 67,4 4-10,1 2-58,3 3 66,1 2-60,2 4 194,2 2-167,2 4 48,0 4-33,3 4 98,1 4-169,1 3 202,2 3-221,1 2 67,0 4-23,0 4 0,-1 5 9,-1 3 73,-2 4-96,-3 3 42,-3 2-22,-2 2 50,-4 1-62,-5 1 21,-4-1 49,-4-1-81,-4-2 119,-4-1-110,-4-1 26,-2 0-9,-2-2-1,-4 0 0,-3 1 0,-6-1-9,-4 1 11,-5 0-12,-4 1 12,-4 1-12,-3 1 3,-2 0-1,-3 1 0,-1-1 9,-1 0-11,1-2 3,1-2 18,2-3-25,3-2 9,3-4-3,5-2 0,4-3 9,2-3-11,4-2-25,1 0-264,2-2 289,1-2-73,1-1-154,-1-2 194,2-1 28,0-1-6,1 0 13,2 0 0,1 0-9,1-1-35,1 0 56,1-1-19,1 1 7,1 1-84,0 0 108,0 3-36,3 1-35,0 1 51,4 2-101,1 1 122,4 0 18,3 4-3,2 2 64,2 3 143,3 3-243,2 3 118,3 4 17,2 4-30,2 3-117,1 2 128,2 4-8,2 1 59,1 1-57,0 0-120,0-2 230,2-1-94,2-2-42,1-2 0,2-2 125,2-2-114,1-2 123,1-1-108,0-3 61,-2-3-206,0-3 132,-2-4-113,0-1 20,-2-4-6,0-1-143,-2-4 182,-3-4-5,0-4 32,-4-4-75,-2-4 72,-3-4 14,-3-4 126,-3-5-190,-4-5 120,-4-5-151,-3-4 142,-5-4-156,-2-2 36,-3 1-3,0 3-14,-2 2 14,0 5 5,-3 3-11,1 5 5,-2 4-2,-2 4 0,1 2-19,0 4-69,0 3 103,0 3-110,0 4-22,0 2-89,0 3 10,-2 1 148,-1 1-19,-1 2-59,0-1-246,-1 2 234,-1-1 148,-1 0 162,0 0-54,0 1-139,-1 0 46,1 2-25,1 0 0,1 2 10,1 0 80,2 2-115,0 1 150,0 1-101,1 2-24,1 2-1,1 3 4,1 3 5,1 4 110,1 5-58,1 5 71,0 3 57,1 3-33,1 3 53,1-1-13,1 0-61,3-3-27,1-4-24,1-3-37,2-3 8,1-3 22,3-1 20,1-1-60,1-1 57,2 0 29,1 0-84,1 0 104,1-1-52,0 0 110,-1-2-150,1-2-37,-1-1 184,-1-3-193,0-2 212,1-1-182,1 0 92,0-2 57,2 0-84,1-1 2,2 0 74,1-2-203,2-1 183,2-1 42,0-1-245,0-1 81,-1-1-42,-2 0-16,0-3-25,0-3 62,-1-3-20,0-3 120,-1-4-144,1-4 151,-2-3-139,0-3 107,-2-3-23,-2-3-12,-1-3 16,-2-2-80,-2-2 32,-2-2-4,-2 0 45,-3 0-68,-2 0 61,-1 2-66,-2 2 18,-2 3-6,0 2-9,-1 4-7,-1 3-36,0 3 47,0 4-17,-1 3 16,1 3-13,0 2-33,0 3 56,0 2-93,0 1 27,0 2 56,0 0-122,-6 4-951,3 3 800,-1 3 336,-1 7-1,0 6 2,1 8-4,0 6-51,1 5 172,1 4-138,1 2 38,0 0 65,2 0-4,2-2-32,3-1-108,2-2 104,4-3 17,1-1 5,2-2-61,2-4 76,1-1 3,1-4 0,0-1 14,-1-3 15,1-1-22,-1-2-30,-1-2-10,0-3-19,-2-2-44,-1-2-45,-1-3-1,-2-2 5,0-3-14,-3-1-201,-1 0-55,0-2-25,-1 1-269,0-1-23,1 0 45,0-4-300,2-9-755,0-9-1646,5-38-9122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2:33.039"/>
    </inkml:context>
    <inkml:brush xml:id="br0">
      <inkml:brushProperty name="width" value="0.2" units="cm"/>
      <inkml:brushProperty name="height" value="0.2" units="cm"/>
      <inkml:brushProperty name="color" value="#FF4E00"/>
      <inkml:brushProperty name="inkEffects" value="rainbow"/>
      <inkml:brushProperty name="anchorX" value="-1696.33057"/>
      <inkml:brushProperty name="anchorY" value="-5560.42383"/>
      <inkml:brushProperty name="scaleFactor" value="0.5"/>
    </inkml:brush>
  </inkml:definitions>
  <inkml:trace contextRef="#ctx0" brushRef="#br0">0 2180 1720,'0'0'5927,"0"-34"1445,2 37-6997,1 2 25,4 4-17,4 1 2,3 3 57,3 3-121,2 0 10,3 1-194,2 1 125,1 0-180,1 0 40,1 0-26,0-1 94,1 1-139,0-2 64,-1 0 53,1 0-140,1-2 204,0 0-194,2 0 164,3-1-67,1 1 19,4 0 17,2 1-62,2 0 47,1 0-90,0 0 127,-2-1-30,-1-2-35,-2 0 61,-3-3-76,-2-1-14,-1-3-91,-3-1 96,-1-2-109,-1-1 106,-1-1-22,0 0-95,1-1 199,1-1-119,0-3 21,0-1-40,1-2 27,-1-1-76,0 0 106,-1-2-44,-1 1-59,0-1 20,-2 0 35,-1 0-68,-1-1 40,0-1 81,0 0-127,0-2 136,0 0-23,0-1 27,1-1-142,-1-1 182,0 0-88,0-1 28,-2 0-23,-1 1 15,-1 0 14,-1 0-24,0 2-19,-1 0-14,-1 1 189,0 1-178,0 0 14,-1 0-22,-1 1-1,-1 0-50,-2-1 14,1-1-16,-1-1 2,1-2 46,1-1-61,0-1-54,0-2 90,1 0-52,-2-1-20,0 2-2,-2 1 53,-2 2-17,0 2 17,-2 1-21,-2 1-58,0 1 6,0-2 30,-1 0-11,-1-2 5,1-1 47,0-1-14,0-1-49,-1 0-12,1 1 37,-1 0-42,0 1 22,-1 1-15,0 0 3,0 0-38,-1 0 19,0-2 21,0-3 77,0-2-30,0-3 6,0-2 20,0-1-90,0-2 54,-1 0 36,0 0-3,0 2-4,-1 1 5,0 3-2,1 1 56,-1 3-128,-1 0 96,1 2-42,-1 2 12,1 0-12,-1 2 13,0 1 5,1 1-1,0 0 1,-1 1 0,1 0 0,0-1-19,0 0-69,0-1 56,0 1 25,1 0 2,-1 0-6,0 2-33,0 2 47,1 0-16,-1 2-51,1 2 62,0 1-58,-1 0 74,1 1-32,0 0 12,0 2 7,1 0-49,0 1 52,-1 0-8,1 1-7,-1 0 5,0 0-12,1 0-34,-1 1 66,1 1-41,0 1 32,0 0-7,0-1-101,0 1 20,0 0-2,0 1 98,0 3-27,0 2 32,0 3 42,0 4-20,0 4 10,1 5-40,0 2 77,-1 5-43,2 2 33,0 1-73,-1 2 68,2 0-78,-1-1 22,1 0 85,0 0-129,1-2 99,0 0-13,-1-2-71,1 0 117,0-1-121,0-1 111,1 0-60,-1 0-20,1-2-2,-1 0-2,1-2 44,1 1 44,0-2 18,1-1-131,0 0 42,0-1-19,0-1 0,0-2-9,-1-1 58,-1-2-73,1 1 33,-1-1-10,1 2 122,1 0 3,0 1-105,2-2 0,-1 0 31,0-3-62,-1-1 10,0-3 4,-1-2 62,-1-2-82,1 0 27,-1-1 56,2 0-83,0 0 92,1 1-18,2-1-68,-1 1 14,1-2 0,0 0-3,1 0 10,-1 0-11,1-1 78,0 0-98,1 1 108,1 0-108,1 0 42,1 0 24,1-1-56,1 1 66,0-1-77,0-1 32,0 1-10,1-1 10,0-1-21,-1 0 7,2-2 6,1 1-11,0-1 3,1 0 55,1 0-53,1-2 55,1-1 13,1-1-3,0-3-80,0-2 136,-1 0 78,0-2-244,-1-1 73,-2 1-30,-1 0-1,-2 1 103,-2 0-67,-2 1-21,-2 0 26,-1 1-40,0 0 2,-1-2-11,0 0-45,1-2 58,1-1-66,0-3 66,1-2-94,0-2 9,0-1-43,-2-1 139,0 0-99,-2 0 82,-1-1-115,-2-1 80,-1 0-64,-1-2 54,0-1 41,-1-2-58,-1-1 59,0-1-82,0 0 98,-1 2-78,-1 0 72,0 2-12,0 3-51,0 0 64,0 2-87,0 0 90,0 1-74,0-1 70,0 0-21,0-1-2,0 0 11,0 0-50,0-1 71,0 1-42,0-1-33,0 1 67,0 0-23,0 1 8,0-1-121,0 0 43,0 0-10,1 0 27,1-1 68,2 0-74,3-1-76,3 0 190,2-1-72,4 1 35,1-1-3,3 0 1,0 1 56,2 0-63,-1 1 31,1 3 38,0 2 62,-1 3-52,0 2-82,0 3 44,1 1 110,0 4-119,2 1 34,2 2-47,3 1 0,4 1 53,3 1-82,4 0 26,2 1-56,1-1 61,-1 0-12,-3 0 5,-3 1-8,-4-1 11,-2 2 44,-5 2 15,-3 2-85,-3 3 37,-2 1-23,-2 2 3,-3 2-76,1 2 87,-1 1-20,-1 2-2,0 1 12,2 1-3,0 0-74,1 1 97,1 0 51,0-1 6,0 0-87,-2 0 29,-1-1-4,-1 0-11,-2 1 3,0 1 8,-2 0-21,-1 1 63,-1 0-75,-1-1 33,-2 0-10,-1-1 1,0-2-9,-1 0 11,0-1-3,-1-1 10,-1 0-21,-2-1 16,-2 1-5,-2-1 10,-3 1-21,-3 0-2,-2-1-1,-2 0-85,-3 0 117,-2 0 27,-2 0-70,-1-2 27,-1-1-9,-2-2 9,0-1-11,-1-2-6,1-1 1,-1-2-10,1-1 11,0-2-78,1 0 88,1-2-104,0 1 22,2-1-28,1-1 24,1-2 28,2-2-7,2-1 14,2-1 35,1-2-74,2-2 23,1 0 10,1 0 50,0-2-13,2 1 8,0-2-56,1 0 72,1-2-24,1 0-1,1-1-36,2-1-27,1 1 80,1-1-92,1 2 2,1 1-49,1 1 150,3 1-29,1 0 72,3 1-70,3-1 24,0 1-18,2 1 13,1 2 5,-1 2 8,0 2-11,0 1 51,0 3-14,1 0 34,0 1-18,2 3 17,1 3-79,0 3 70,2 3-72,-1 4 30,1 1 38,-1 3-69,-1 2 98,-1 1-39,-1 2 4,-2 2 38,-2 0-114,-1 1 44,0 0 39,-2-1-80,0 0 82,-1 0-72,-1-1 78,0 0-32,-2 0-37,1-1 60,-1-1-68,1 1 86,-1-2-100,1 1 40,1-2 34,-1-1-60,1 0 96,0-3-57,1 0 47,0-1-40,0-2-25,1-1 71,-1-1-42,1 0 6,1-2 27,-1 0-84,1-2 26,1 1-20,2-1 2,0 0-1,2 0 0,0 1-56,1-1 44,0 1 3,0 1-114,2-1-86,-1-1-85,0-1 50,0-1-34,-1-2-115,-1 0 231,-1-2-46,-1-1 29,-1 0 67,-1-1 113,0 0-18,1-1 16,0 0 66,0 1 28,1-1-31,0 0 70,0 0-48,-1 0 90,0 0-34,-1 0-98,0 0 20,-2-1-59,-1 0 114,0-2-63,-1 1-6,0-1-43,1-1 75,2 0-90,1 0 111,2-2-108,1 0 53,2-1-54,0-1 13,1 0-5,0-2-9,1 1-138,-1-2 188,-1 0-71,1 0 32,-1 0-3,1-1-102,-1 1 133,0-1-101,0-1 87,1 0-33,0-1 10,2-1 8,0-1-12,1-1 14,0 0-4,0-1 113,0-1-135,1 0 93,-1-1-85,1 0 79,1 0-24,1 0-29,2-1 141,1-1-136,3 0 110,1-1-96,3-1-29,1-2 26,2 0-23,-1-1-4,-1-1-46,-3 0 50,-2 2-120,-5 0 147,-3 1 9,-5 2-47,-4-1 13,-2 1 4,-3 0-12,-3-1-6,-1 1 1,-1-1-66,-1-1 93,-1 1-106,1 1 98,-1 1-29,1 2-38,0 2 61,0 2-12,-1 2-70,0 1 14,-1 1-9,0 1-1,-2 0-28,0 2 54,-1 0-54,1 2-57,-1 0 53,0 1 109,-1 2-97,1 1 103,0 0-66,-1 0-17,1 1-32,-1 0 15,0-1 20,0 1-35,-1 1 12,0 0 52,0 0 40,0 1 1,-1-1 52,0 1-58,-1 0 20,1 0-17,-1 1 22,0-1-25,1 0 8,-1 2 6,0 1 82,0 2-61,-1 2 52,0 2 4,-1 3 37,0 2-27,0 3 48,0 2-51,0 2 7,1 0-49,1 2 86,1 0-36,1 0-25,1 2 0,1 2-12,1 2-18,1 1 117,1 2-44,1 0-1,0-1-4,1 1-38,0-2 28,0-2-39,0-1 2,1-2-67,0-2 92,2-2-31,0 0-64,2-1 87,1 0-48,1-1 15,0 0-50,1-2 14,-1 0 58,-1-2-27,1-2-54,-1-2 17,0-1-9,1 0 0,1-2-9,2 1 2,2 0 9,3 1 52,3 2-51,3-1 0,1 2 9,1-1 41,0-1 26,-1-1-89,-1-1 30,-2-1-12,-2-2-9,-2-1 12,-2-2-14,-1 0-5,-3-1-8,0-1 11,0 0-98,0-1 75,0 0 20,1 0-16,2-2 19,2 0-52,2-2 16,3-2 49,3-1-16,2-3-48,1 0-49,1-3 131,0 0-34,0-1 6,0-1 12,-2 1-12,1 0 96,-2-1-111,0 1 28,-1 1-1,-2 1 44,-2 0 6,-1 0-64,-2 0 21,-2 0-9,-1-1-9,-1-2 2,-1-1-1,-1-3 19,0-2-24,1-5-49,-1-3-14,0-4 75,1-3-101,-2-2-23,0 0-88,-1 0 55,-2 1 5,-1 4-59,-2 3 48,0 4 87,-2 4 58,1 3-56,-1 3-21,-1 2 100,1 2-80,0 2 74,0 0-124,0 1 37,0-1-15,0 1 18,0 1 70,0-1-65,0 0 89,0 1-35,0 0 3,0 0-36,0 0-9,0 1-38,0 1 46,0 0 58,0 0-99,0 2 34,0 0-68,0 1 137,0 1-33,0 0 5,0 1-33,0 1 56,1 0-18,-1 0 6,1 0 9,-1 0-2,0 1-9,0-1 13,0 0-4,1 0 1,1 0 0,1 0 0,0 0 0,-1 1-10,0 2 13,0 0-4,-1 2-9,0 2-62,0 2 92,0 4-21,1 3-2,1 3 14,0 2 5,0 3-11,0 2 5,0 1-12,-1 3 88,-1 1-101,0 0 99,0 1-104,-1 0 40,0-1 33,0-1-58,0-2 85,1-2-44,-1-1-32,1-2 57,0-1-75,1 0 31,1-2-10,-1 0 1,1-1 46,0-1-68,0-1 22,-1 0 1,1-1-12,0-1 23,0 0-16,0-2 118,1 1-90,0-2-24,1 1 110,1-1-92,1-1-17,1 1-4,1-1 6,3 0 42,1 1-58,3 0 10,3 0 90,3 1-47,5 1 10,5 1 120,5-1-44,6-1-102,5-1-4,4-1 124,4-2-24,3-2-155,2-1 107,1-2 35,0-1-61,0 0 34,-1-2-46,-1 0-36,-3 0 168,-1-1-90,-2 0-42,-4 0 26,-2-1-69,-4-2 8,-4-2 3,-5-3-12,-6-2-53,-5-3 15,-4-2 48,-4-2-16,-4-3 55,0-3-61,-3-2 21,1-3-26,-2-3-41,1-1 58,-1-1-12,0-1-42,0 1 62,-2 1-21,0 2 16,0 1-11,-1 1 3,-2 2-1,0 0 0,-1 0 0,0-1 0,-1-2 0,0-1 0,0-3-65,-1-1 27,1-2 36,0-1-4,-1-1-42,1 0 71,0-1-32,1 2 19,-1-1-3,0 2 1,-1-1-9,1 1 11,-1 1 6,0-1-10,0 1 3,0-1 8,0 0-2,0-1 1,0-1-9,0-2 11,-1-1-12,1-2 12,-1-1-12,1-2 3,0-1-10,0 1-73,2 2 105,0 3-16,2 4 43,-1 4-63,1 5 30,0 4-19,-1 4 3,-1 6-1,0 4-9,-1 4 11,0 3-3,-1 2-88,0 1 57,0 2-48,-1 1-67,1 1 15,0 1 25,0 3 102,0 2-8,0 4 19,0 5 76,0 6-21,0 5-8,0 3-50,0 5 60,0 4-22,0 2 7,0 3 28,0 2-83,-2 0 91,1 2-104,-2 0 50,0 0-26,-1 0 5,1-1-1,0-1 47,0 0-61,1-2 12,0-2-14,1-1 10,0-3-59,0 0 73,-1-2-15,-1 0-3,-1 1-62,-1 1 82,-1 1 29,-1 2-63,-1 2 24,-1 0-8,1 0 9,0-3 45,1-3-60,1-2 21,2-4-16,2-4 2,0-3-1,1-4 9,1-3 54,0-5-71,1-2 15,1-3 50,2-2-73,2-1 80,4 0-61,4 1 55,2 1-71,5 2 124,2 0-141,4 1 45,4 0-6,4-1 82,4 1-14,5-1-93,3-1 171,3-1-185,3-1 56,1-1-8,1-1 24,1-3-43,-1 0 173,1-2-116,-1 0 79,-1-1-151,1-1 89,0 1 80,0-2-90,1-2 16,0-1-89,0-2 125,-2-1-88,-2-2-19,-3 0-3,-7 0-4,-6-1-75,-7 0 20,-6-1 9,-7 0-34,-5-1 30,-3-2 46,-3-4-13,-1-4-66,0-5 20,-2-4-84,0-2 58,-1-3-50,1-1 61,-1-2-37,0 1 4,0 0 36,0 0-58,0 1 103,-1 2-59,0 3 20,0 2-32,0 3 8,0 3 33,-2 4 9,0 4-10,-1 4 14,0 3-22,-1 2 7,0 2 62,-1 1-111,0 0 26,-1 2-20,0-1-36,0 1 74,-1 0-89,1 0 10,-1 1 33,1 0 71,-1 1 37,0 0-4,0 1 8,-1-1-19,1 1 24,-2 0-7,1 0 2,-2 0 0,-1 2 9,-1 2-2,-1 3 47,-1 4-12,-1 3 24,0 3-4,-1 4 11,0 3-30,1 2 93,-1 1-47,2 2 55,1 1-32,2 1 39,2 0 8,1 0-21,3-1-75,2 1 68,1 0-7,1-2-46,1 1-86,0-2 126,1 1-64,2-1 21,1-1-78,2-1 97,2-1-14,0-2-88,1-1 113,1-3-111,-1-2 70,1-1-68,0-3 18,0-1 78,0-2-108,1-2 83,-1-1-82,1-1 33,1-1-21,0-1 23,0-2-25,1 0 17,-1-1-6,1 0 2,-1-1 66,0 0-94,-2-1 30,0 1-19,0 0 12,-2-2-5,0 0-7,0-1 12,1-2-5,1 0-7,1-2 12,0-1 5,0 0-2,1-2 2,0 1 0,-1 0-9,0 0 2,-2 0-1,0 1 10,-2 1-13,-1 0 4,0 1-1,0-1 0,-1 0-9,0-1 2,2-1-1,0-1 0,1-1 10,2-1-13,0-1 14,1 0-5,0 0 2,-1 0-9,-1 1 12,-2 2-5,-1-1 2,-2 2 0,0-1-9,-1-1 12,0-1-61,-1-2 56,1-4-57,-2-1-21,1-3 15,0-1-18,-2 1 79,1 0-79,-1 2 92,0 2-17,0 1 7,0 2-8,0 0 11,0 0-22,0 1 16,0 0-80,0 0 98,-1 0-80,-1 3 72,1 1-86,-2 2 90,1 1-111,-1 2 108,-2 0-25,0 1-38,-2-1 15,-1 1-100,-2 0-39,0 0 24,-1-1 60,-1 2-47,0-1 112,1 1 17,-1 0-1,2 0 7,0 1 0,0 0 0,1 0 0,0 2 9,-1-1-2,-1 1-8,0 0 21,1 0-7,0 1 59,1 1-7,1 1-59,2 1 94,2 2-50,2 1-39,1 2 88,0 2-30,1 1 2,1 2 49,-1 3-6,0 0-42,1 0 24,1 1 0,2-1 36,3-2-9,2-1-126,4-2 141,1-2-77,2 0-51,1-2 91,1 0-97,1-2 132,1 0-104,1-2 43,1-1-59,3-1 164,3 0 16,1-2-156,3-1-20,1-2-2,2-4-10,0-4 10,-1-3-13,-1-3 4,-1-2-1,-3-3 56,-1-1 12,-3-1-74,-1-2 24,-1-1-19,-1-1 2,-1-2-10,-1-2-54,-2-2-22,0-3 12,-3-4-18,0-4 23,-2-5-44,0-4-24,-2-4 99,-1-1-117,-2 1 85,-2 5 30,-2 6 38,-2 9 4,-1 8 50,-1 8-12,0 5-49,-1 5 82,0 4 75,0 3-178,-2 1 50,-2 2-38,0 0 13,-1 1-43,1 1-6,-1 0 65,2 0-22,1 0 10,1 1 0,1-1 0,0 0 0,1 0-9,0 0 12,0 2 5,0 1 8,1 3-20,-1 5 6,2 5 54,0 5-62,2 5 67,0 5-76,2 2 23,0 3-26,1 2 23,3 0 2,3 2-1,6 1 77,7 1-40,10 1 146,12 2-124,12 1-59,11 0 110,9 0-79,5-2 99,4-1-157,-1-3 57,-4-1 25,-7-4-68,-9-2 70,-12-3-59,-11-2 55,-12-4-63,-11-2 9,-9-2 52,-7 1-73,-4-1 34,-6 2 26,-3 1-47,-4 2 26,-2-1 57,-2 0-46,-1 1-28,-3-2 55,-1-1-76,-3 0 33,-1-2 35,-4-1-11,-1-1-50,-4-1 25,-4-2 36,-3-1-58,-2-2 113,-4-2-127,-1-2 41,-2-1-14,1-2 0,1-1 0,5-2 0,4-1 0,6-1 0,5 0-10,6-1 4,6 1-2,4 0 0,4 0 0,2 0 74,2-1-86,0 1 510,16-6-3164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8.473"/>
    </inkml:context>
    <inkml:brush xml:id="br0">
      <inkml:brushProperty name="width" value="0.2" units="cm"/>
      <inkml:brushProperty name="height" value="0.2" units="cm"/>
      <inkml:brushProperty name="color" value="#0B868D"/>
      <inkml:brushProperty name="inkEffects" value="ocean"/>
      <inkml:brushProperty name="anchorX" value="-7192.646"/>
      <inkml:brushProperty name="anchorY" value="-4237.05957"/>
      <inkml:brushProperty name="scaleFactor" value="0.5"/>
    </inkml:brush>
  </inkml:definitions>
  <inkml:trace contextRef="#ctx0" brushRef="#br0">27 0 7074,'0'0'4012,"-6"25"-3822,0 6 111,1 4 11,0 0-130,1-5 18,4-4-87,2-7-57,3-5-55,3-6-262,2-4 12,2-2 173,1-2 66,-1-3-8,0-3 270,-2-3-175,-2-3 56,-2-3-95,-3-1-25,-1-2 2,-1 0 49,-3 2-82,-3 2 37,-1 4 128,-2 2 175,-1 4-311,0 2 182,1 1 156,0 1-276,2 0-64,1 1-145,1 0-425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19.723"/>
    </inkml:context>
    <inkml:brush xml:id="br0">
      <inkml:brushProperty name="width" value="0.2" units="cm"/>
      <inkml:brushProperty name="height" value="0.2" units="cm"/>
      <inkml:brushProperty name="color" value="#0B868D"/>
      <inkml:brushProperty name="inkEffects" value="ocean"/>
      <inkml:brushProperty name="anchorX" value="-8468.33301"/>
      <inkml:brushProperty name="anchorY" value="-5597.98877"/>
      <inkml:brushProperty name="scaleFactor" value="0.5"/>
    </inkml:brush>
  </inkml:definitions>
  <inkml:trace contextRef="#ctx0" brushRef="#br0">0 2317 5881,'0'0'7942,"22"-12"-7445,5-6-11,5-7-45,2-4-285,-1-6-45,-2-6-52,-2-5-61,-2-6 20,-3-6-21,-3-5-80,-4-5-135,-4-6 275,-5-5-92,-3-8 17,-8-12-117,-5-8 14,-5-5-50,-3 1-39,-1 8 158,3 7 44,1 6 23,2 5 70,3 6 5,3 6 50,1 3 27,1 4 98,2 1-136,0 0-74,0 0-47,1 1 1,-1 2-18,-1 4-7,-1 8-17,1 10 41,0 9-14,1 11-180,-1 9 239,0 5-397,0 4-42,0 6 412,1 4-178,-1 9 172,1 9-26,1 11 106,0 11 22,0 11 177,0 9 123,1 7-31,0 6-58,1 4-135,1 4-42,0 3 45,2 3 14,0 2 42,1-1 67,2-1-5,1-4-1,1-5-34,0-5 18,1-7-110,0-6 3,0-6-44,0-5-31,0-4-23,1-4-6,0-4-2,1-2-38,0-3 76,1-2-15,-1-3 53,0-3-40,0-4-31,1-2-104,1-3 157,3-1 282,3-1-534,4-2 178,3-1-74,2-3 2,2-2-1,-1-3-93,-1-3 120,-3-2 43,-3-1-94,-3-2-113,-5-1 180,-4-1-65,-4 0-62,-3 0-265,-8-46-7426,-3 11 2234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0.379"/>
    </inkml:context>
    <inkml:brush xml:id="br0">
      <inkml:brushProperty name="width" value="0.2" units="cm"/>
      <inkml:brushProperty name="height" value="0.2" units="cm"/>
      <inkml:brushProperty name="color" value="#0B868D"/>
      <inkml:brushProperty name="inkEffects" value="ocean"/>
      <inkml:brushProperty name="anchorX" value="-10482.08301"/>
      <inkml:brushProperty name="anchorY" value="-6578.27979"/>
      <inkml:brushProperty name="scaleFactor" value="0.5"/>
    </inkml:brush>
  </inkml:definitions>
  <inkml:trace contextRef="#ctx0" brushRef="#br0">61 9 4505,'0'0'7934,"-12"-1"-7218,0-1 8,0 0-35,2 1-214,3 0 173,3 0-316,1 1 79,2 0-472,2 0 124,6 0-63,9 0 392,12 0-38,15 0 120,15 0-238,16 1 57,12 1-7,12 3-74,7 2-26,6 1-51,1 0-94,1 1-15,-5-1 98,-7-2-35,-7 0-88,-11-1 189,-10-2-163,-12 1 107,-12-2-58,-12 0-86,-11 0-181,-11 0 44,-6 1-85,-6-1 137,-3 1 98,-2 0-256,0 2-138,0 2 124,1 2-142,-1 2-523,-2 5-375,-1 1-528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3.097"/>
    </inkml:context>
    <inkml:brush xml:id="br0">
      <inkml:brushProperty name="width" value="0.2" units="cm"/>
      <inkml:brushProperty name="height" value="0.2" units="cm"/>
      <inkml:brushProperty name="color" value="#0B868D"/>
      <inkml:brushProperty name="inkEffects" value="ocean"/>
      <inkml:brushProperty name="anchorX" value="-13173.16895"/>
      <inkml:brushProperty name="anchorY" value="-8032.49609"/>
      <inkml:brushProperty name="scaleFactor" value="0.5"/>
    </inkml:brush>
  </inkml:definitions>
  <inkml:trace contextRef="#ctx0" brushRef="#br0">837 397 6601,'0'0'2405,"4"-13"-2018,0-6-155,-3-3-99,-5-3-38,-6 1-85,-7 0-2,-7 3-98,-5 3 116,-6 2 26,-4 5 481,-4 3-345,-3 4-187,-3 2 191,-3 5-167,-2 6 165,-2 5-113,1 6-76,1 5 247,2 3-145,5 4 32,5 2 145,5 3 76,7 1-60,6 3-91,6 2 103,5 1-104,5 2-82,3 0-6,3 0-17,1 0-114,1-1 31,1-3 40,1-1-72,1-2 24,2-3-8,3-2 9,3-3 175,3-3-68,3-3 96,4-3-40,4-2 6,4-3 83,4-2-221,4-2-7,1-3 181,3-3-130,1-3-95,0-1 31,0-3 102,-1-3-73,-2-4 10,-1-4 74,-1-4 32,-2-5 5,-1-4-52,-3-3 46,-1-3 22,-2-1 49,-2-1-86,-3-1 95,-2 0 120,-3-1-211,-1-1 35,-4 0-33,-1-1-94,-2 0-3,-3 1 3,-2 1-62,-2 0 54,-1 3-65,-2 1 19,0 2 2,-1 1 54,-2 1 22,-3 1-105,-1 2 35,-2 2-15,-2 2 0,1 3 9,-1 2-11,0 2-6,0 2 10,0 2-115,0 1 145,0 0 27,0 1-71,0-1 20,-1 0-72,1 0 82,0 1-27,1 0 9,0 0-9,2 2-138,0 1 20,-1 1 32,1 0-155,-2 2-38,-1 0 349,-1 0-194,-2 0 35,-2 1 28,0 1 60,0 3-100,1 1 80,1 2 32,0 2-85,2 1 39,0 2 52,2 2-17,1 1 18,0 1-2,2 2 141,0 0-78,2 1 4,2 0 11,0-2-34,2 1-1,1-1 46,0 1 4,2 0 48,2-1-85,1 0 74,2-1-98,2-1 102,4-1-87,3 0 157,5-1-93,5 0 14,6-1 64,4 0-142,4-2-50,4-2 121,1-3 67,2-1-184,0-2 120,1-2-59,0-4 201,1-3-281,0-6 147,-1-4-38,0-6-117,-1-4 148,-1-4-21,-2-3 8,-3-2-136,-3-3 124,-6 0-72,-4-1 30,-6-1-64,-6-1 140,-6-1-165,-5 0 99,-2 1-68,-3 2 92,-3 4-120,-3 4 47,-1 5-26,-3 3-80,-2 5-14,-1 3-39,0 3 71,-2 2-99,1 3 86,0 2 21,1 2-43,4 1-67,1 1 206,3 0-10,2 1-35,2 1 20,0-1-15,2 0 2,-1 0-170,1 1 83,5 1-162,4 2 234,6 4 30,9 4 25,6 2-42,6 3-5,4 1 10,3 2-5,2 0 10,2-1 73,-1 1-40,1-1-39,0 0 88,0 0-67,-1 0-16,-1 1-4,-2 1 62,-3 0-28,-2-1-45,-3 1 15,-2 0-8,-4 0 94,-4-1 0,-2 0-115,-5-1 113,-4 1-67,-3-1-18,-4 2 72,-3-1-99,-2 0 161,-2 0-169,-1 0 91,-2 1-10,-3-1-9,-4 1 33,-3 1 103,-3 0-121,-3 1 117,-2 2-7,0-1-43,-1 1 7,-1-1-59,2-2-24,1 0 22,2-3-76,1-2 96,1-1-114,2-3 34,1-1-3,0-1-2,0-1-9,-1 0 78,-2-1-88,-3 0 76,-2 0-69,-4 1 113,-4 0-43,-2 0 63,-2 0 70,-2 0-9,1-1-18,1 0-66,1-2 27,3 0-88,4-2-43,3-1 9,3-1 46,5-1-63,3-1 22,3 0-16,3 0 2,2-1-1,1 0-103,2-1 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5.659"/>
    </inkml:context>
    <inkml:brush xml:id="br0">
      <inkml:brushProperty name="width" value="0.2" units="cm"/>
      <inkml:brushProperty name="height" value="0.2" units="cm"/>
      <inkml:brushProperty name="color" value="#0B868D"/>
      <inkml:brushProperty name="inkEffects" value="ocean"/>
      <inkml:brushProperty name="anchorX" value="-15196.83105"/>
      <inkml:brushProperty name="anchorY" value="-9982.16992"/>
      <inkml:brushProperty name="scaleFactor" value="0.5"/>
    </inkml:brush>
  </inkml:definitions>
  <inkml:trace contextRef="#ctx0" brushRef="#br0">1 3 4001,'0'-3'7980,"0"6"-7961,0 5 132,0 6 3,0 9 56,0 8 111,3 10 58,1 9 124,4 9 77,2 7-244,2 5 53,1 6-99,1 3 16,1 1-56,1 0 31,1-1-105,-1-2-45,1-3-2,0-3 2,-1 0 42,1 0-30,0-1 96,0 1-111,-1 0 92,0-1-28,-1-3-95,-2-3 49,-1-5-86,-2-5-54,-1-8 97,-3-6-128,-1-8 38,-2-6-69,-1-7-59,0-6-42,-1-5-490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6.190"/>
    </inkml:context>
    <inkml:brush xml:id="br0">
      <inkml:brushProperty name="width" value="0.2" units="cm"/>
      <inkml:brushProperty name="height" value="0.2" units="cm"/>
      <inkml:brushProperty name="color" value="#0B868D"/>
      <inkml:brushProperty name="inkEffects" value="ocean"/>
      <inkml:brushProperty name="anchorX" value="-16841.80469"/>
      <inkml:brushProperty name="anchorY" value="-13076.86328"/>
      <inkml:brushProperty name="scaleFactor" value="0.5"/>
    </inkml:brush>
  </inkml:definitions>
  <inkml:trace contextRef="#ctx0" brushRef="#br0">1 0 8146,'0'0'2572,"6"24"-2200,3 9 315,2 8-3,2 4-129,0 2 29,1 1-116,-3 1-20,0 2 130,-2 2-138,-1 3-29,-3 3 45,-1 3-255,-2 3 26,0 0-20,-2-1 30,0-1 36,0-4-185,-1-4 30,1-3-46,0-3-24,-1-3 13,1-2-53,0-4-4,0-4-1,0-3-3,0-3-94,0-5-196,0-3-268,0-4-837,0-4-526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6.830"/>
    </inkml:context>
    <inkml:brush xml:id="br0">
      <inkml:brushProperty name="width" value="0.2" units="cm"/>
      <inkml:brushProperty name="height" value="0.2" units="cm"/>
      <inkml:brushProperty name="color" value="#0B868D"/>
      <inkml:brushProperty name="inkEffects" value="ocean"/>
      <inkml:brushProperty name="anchorX" value="-18228.20117"/>
      <inkml:brushProperty name="anchorY" value="-15720.35254"/>
      <inkml:brushProperty name="scaleFactor" value="0.5"/>
    </inkml:brush>
  </inkml:definitions>
  <inkml:trace contextRef="#ctx0" brushRef="#br0">1 32 4689,'1'1'6804,"1"-1"-6462,1 1-241,2-1-88,3-1 261,5-2 540,6 0-144,9-2-218,7 0-136,8 0-279,5 1 119,3 1-98,1 1 131,0 1-177,-3 1 103,-1 0-71,-4 0-39,-2 0 95,-3 1-13,-3-1-96,-2 0 22,-3 0-12,-3 0-150,-2 0-4,-3-1-345,-2 0-414,-2 0-427,-1 1-1995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28.096"/>
    </inkml:context>
    <inkml:brush xml:id="br0">
      <inkml:brushProperty name="width" value="0.2" units="cm"/>
      <inkml:brushProperty name="height" value="0.2" units="cm"/>
      <inkml:brushProperty name="color" value="#0B868D"/>
      <inkml:brushProperty name="inkEffects" value="ocean"/>
      <inkml:brushProperty name="anchorX" value="-20345.07813"/>
      <inkml:brushProperty name="anchorY" value="-16964.50195"/>
      <inkml:brushProperty name="scaleFactor" value="0.5"/>
    </inkml:brush>
  </inkml:definitions>
  <inkml:trace contextRef="#ctx0" brushRef="#br0">8 54 2921,'0'0'6584,"-2"7"-5954,1 4-132,0 8-109,-1 5 155,2 7 53,-1 6-69,1 5-15,1 3 109,2 3-102,3 1 15,2 0-42,2-2-216,2-2-62,2-2-54,3-4 37,2-1-57,3-2 63,3-2 66,1-2-74,3-1-19,1-3 6,2-2-45,1-3-91,1-1 117,-1-3-125,1-3-29,-1-2-2,-1-3-221,-1-3 190,0-2-151,-2-3 70,-1-2-30,-1-2 148,-2-4-33,0-3 27,-2-4 185,0-3-14,-2-4-22,-1-4 138,-1-3-283,-1-3 199,-2-4-123,-1-2-43,-1-2-33,0-1 50,-3 0-21,0 1 63,-1 2-63,-2 4-34,-1 2 102,-2 5-43,-2 2 34,0 2-7,-2 1 59,0 0-25,0 0-18,-1-2 26,1-1 37,-1-1-11,0-2 7,0 1-46,0-2-16,0 2-100,-1-1 90,0 3-118,-1 0 34,-2 2-12,1 0 0,-1 2-65,1 1-19,1 2 11,0 1 66,1 4-206,0 3 35,1 1-74,0 3-16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30.548"/>
    </inkml:context>
    <inkml:brush xml:id="br0">
      <inkml:brushProperty name="width" value="0.2" units="cm"/>
      <inkml:brushProperty name="height" value="0.2" units="cm"/>
      <inkml:brushProperty name="color" value="#0B868D"/>
      <inkml:brushProperty name="inkEffects" value="ocean"/>
      <inkml:brushProperty name="anchorX" value="-22483.42969"/>
      <inkml:brushProperty name="anchorY" value="-18181.89258"/>
      <inkml:brushProperty name="scaleFactor" value="0.5"/>
    </inkml:brush>
  </inkml:definitions>
  <inkml:trace contextRef="#ctx0" brushRef="#br0">10 555 2681,'-9'4'12198,"9"-5"-12174,0-1 79,0-2 238,0-2-22,0-3-123,0-3 12,0-4-39,1-3-34,2-2-134,3-2 73,4-3 81,4-1-130,4-1-10,4 0-9,3 0-42,3 1 47,0 2 40,1 2 26,-2 3 156,-1 3-77,-1 2-4,-2 1-13,-1 3-10,0 1 29,0 0-10,1 2-33,2-1 10,0 2 51,2 2-193,1 0 95,2 2 21,-1 2-123,2 0 152,0 0-151,0 2 37,-1 2-4,0 2 6,-1 2-20,-2 2 7,-1 2 174,-3 1-209,0 2 220,-3 3-168,-1 2 42,-2 1-60,-2 3 106,-1 2-80,-3 3 55,-2 3-34,-2 4-46,-3 3 88,-1 3-95,-1 1 20,-2 2-16,-2-2-8,-3-3 10,-1-3 6,-2-5-10,-1-5 12,0-5 6,0-5-20,2-5-49,2-4-6,2-4 7,1-1 60,1-2-185,0-3 225,0-4-679,-2-5 805,-2-7-261,-2-6 106,-1-7 125,0-4-119,2-5 34,1 0-47,2-1-10,3 3 20,2 2-18,3 3-4,4 3 10,4 3-12,4 2-6,3 1 10,4 1-12,2 1 22,4 2 49,2 2 43,1 1-120,2 3 96,1 2-88,0 3 15,-1 3 3,-2 3 72,-2 2-105,-3 1 35,-2 1-12,-4 1-65,-3 0 83,-2 1-27,-2 2 9,0 0-9,-2 3-45,0 1 69,0 1 24,-1 1-53,-1 1 21,1 1 2,-2 1 82,0 2-98,-1 0 53,0 2-26,-1 0-51,0 1 108,0 0-71,-1-1-5,0 0 12,-2-1-25,-1 1 16,-1-1-14,-1 0 12,-1 1 6,0 1-1,0 0 10,-1 1 45,0-1-4,0 0-14,0 1 17,0 0-53,0-1 61,-2 2-29,0-1-37,-2 2 58,-1-1-10,-2 1-43,0 0-4,-2-1 17,0 0-17,-1 0 15,1-2-14,-1-2 4,2-2 74,1-3-106,1-2 17,2-4 2,1-2-15,2-2-89,0-1 128,1-4-670,0-3 492,-1-6 171,-2-7 72,-2-7-119,0-7-33,-1-7 91,1-3 39,1-2-75,1-1 29,2 3-9,1 4 0,4 3-9,3 3 2,4 4-1,4 3 0,4 0 56,4 1-63,7 0 31,5-1 66,5 0-114,5 0 121,3 0-112,1 3 99,0 1-20,-2 3 17,-3 3-3,-3 2-82,-5 2 127,-4 2-14,-4 3-30,-6 3 33,-3 1-11,-5 2 22,-2 1-71,-2 1-53,0 1-35,1 4 49,2 3 64,2 4-17,1 5 68,0 5-146,-1 5 82,0 3-76,-2 4 84,-1 3-16,-1 2-59,0 0 20,-1 0 1,-1 0-13,0-2 14,-1-3-14,-1-3-5,-1-4 1,0-3-19,-1-5-98,-1-3 17,1-4-348,-2-3-129,0-3-143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31.845"/>
    </inkml:context>
    <inkml:brush xml:id="br0">
      <inkml:brushProperty name="width" value="0.2" units="cm"/>
      <inkml:brushProperty name="height" value="0.2" units="cm"/>
      <inkml:brushProperty name="color" value="#0B868D"/>
      <inkml:brushProperty name="inkEffects" value="ocean"/>
      <inkml:brushProperty name="anchorX" value="-26085.73828"/>
      <inkml:brushProperty name="anchorY" value="-19472.10742"/>
      <inkml:brushProperty name="scaleFactor" value="0.5"/>
    </inkml:brush>
  </inkml:definitions>
  <inkml:trace contextRef="#ctx0" brushRef="#br0">377 477 4585,'0'0'1360,"26"-14"-1293,4-2 648,4-3-671,-2 0 767,-4 0 804,-5 2-1282,-4 0 545,-5 1-320,-2 0 101,-3-1-127,-1 0-144,-2 1-93,-1-1 152,-2 0 146,0 0-10,-1 1-16,0 2-98,-2 0-113,1 1 183,-1 1-364,-1 1-42,0-1-46,-2 1-92,-1 0 166,-3-1-120,-3 1-34,-1-1 12,-1 1 35,-2 0 25,-1 1-98,-1 1-210,-1 1 289,0 1-101,0 0-14,-2 2-14,0 2-65,-2 1 156,-2 1-41,-2 2 8,-1 2-117,0 4 164,-2 3-372,0 4 427,0 2-137,1 3 215,1 2-133,0 2 57,2 1-89,2 2 13,1 0 11,2 2 59,2-1 21,3 1-11,1 0-57,3 0 92,1-1-30,2 0 0,2 0-34,2 1-18,2 0 11,0 2-16,2 2-42,4 1 12,4 0 77,5 0-90,5 0 22,5-3-25,4-3-99,5-3 120,2-5-32,2-4-344,1-4 280,0-5 76,0-2 59,-2-5 150,-1-5-161,-2-4 49,-2-5 3,-1-3-6,-1-5 11,-3-4-58,-1-2-49,-1-2 68,-3-2 11,-1-1-77,-1-2 18,-1 0 84,-1-1-120,-1 0 123,-2 1-112,-1 2 15,-3 3 79,-1 3-111,-3 3 45,-1 4-23,-2 2-53,-2 3 24,0 1 27,-1 2 0,0 2-165,0 1 96,0 1-85,-2 3 39,0 1-123,-2 3-4,-2 0 70,0 2-325,-1 0 506,-1 0-131,-1 1-81,1 1 256,-1 2-70,1 1 37,0 3-20,0 3 193,1 2-111,1 3 4,1 2 60,2 3 6,1 2-103,1 1 118,1 1 26,0 1-90,0-1 70,1 0-32,3 0 18,0-2-13,2-1-44,2-1 60,1 0 16,2-2-3,2 0-4,1 0 151,1-2-220,0 0 192,0-2-255,-1-2 64,-2-3-100,-1-3 10,-2-2-73,-2-2-30,-1 0-32,-1-2 143,-1 0-297,-1 1-20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2:34.226"/>
    </inkml:context>
    <inkml:brush xml:id="br0">
      <inkml:brushProperty name="width" value="0.2" units="cm"/>
      <inkml:brushProperty name="height" value="0.2" units="cm"/>
      <inkml:brushProperty name="color" value="#FF4E00"/>
      <inkml:brushProperty name="inkEffects" value="rainbow"/>
      <inkml:brushProperty name="anchorX" value="-12968.69434"/>
      <inkml:brushProperty name="anchorY" value="-6422.59619"/>
      <inkml:brushProperty name="scaleFactor" value="0.5"/>
    </inkml:brush>
  </inkml:definitions>
  <inkml:trace contextRef="#ctx0" brushRef="#br0">0 0 4481,'2'9'14080,"0"-9"-13709,1 0-15,1 0-232,3 0 191,4 0 24,6 0 85,8 1-32,7 2-93,9 2 75,8 1 65,9 3-282,6 0 61,7 2-49,7 0-7,5 0-188,3 0 128,2 0-86,0 1-16,-2 1 5,-3 1 79,-7 0-89,-6 2 67,-10-1 18,-9-1 4,-10-1-25,-10-2 102,-9-3-11,-7-1-40,-4-2-11,-4-2 38,-2-2 5,1 1-10,1-2-32,0 1 28,2-1-141,0 0 39,-1 0 38,-1 0-81,0-1 26,-2 1-9,-1 0 0,-2 0-65,0 0 74,-2 0-99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33.704"/>
    </inkml:context>
    <inkml:brush xml:id="br0">
      <inkml:brushProperty name="width" value="0.2" units="cm"/>
      <inkml:brushProperty name="height" value="0.2" units="cm"/>
      <inkml:brushProperty name="color" value="#0B868D"/>
      <inkml:brushProperty name="inkEffects" value="ocean"/>
      <inkml:brushProperty name="anchorX" value="-27836.6543"/>
      <inkml:brushProperty name="anchorY" value="-20939.91406"/>
      <inkml:brushProperty name="scaleFactor" value="0.5"/>
    </inkml:brush>
  </inkml:definitions>
  <inkml:trace contextRef="#ctx0" brushRef="#br0">1 669 1168,'0'-1'13526,"1"-2"-13006,-1-4 215,1-3-244,-1-4 3,0-5-159,0-5-24,0-4-241,0-5 97,0-1-54,1-3-38,2 0-81,2 0 84,3 1-96,3 1 18,1 2 2,4 1-3,1 3 20,3 2 69,2 2-103,4 1 35,2 1 100,3 2-88,2 2 79,3 1-41,1 2 116,2 2-80,0 3 1,-1 2-36,0 3-22,-2 2 78,-2 2 2,-2 2-137,-1 1 147,-3 2-115,0 4-23,-2 1-49,-1 3 64,-3 3-15,-1 2 53,-1 2 53,-2 4-69,-3 2 45,-1 3-42,-3 3-35,-3 3 64,-3 4-87,-2 4 36,-2 3-22,-3 3 4,-4 1 9,-4 2 62,-4-1-83,-2-1 19,-1-1 124,-1-5-169,0-3 158,1-7-150,3-5 34,2-7-21,3-6-36,2-6-28,4-4 89,1-2-159,2-2 114,0-3-84,0-4-389,1-5 644,-1-7-118,1-6-43,-1-9-82,0-7 58,0-6-74,3-6 0,4-2 139,3-2-230,6 1 251,4 1-245,4 3 241,3 4-53,3 5 74,2 5-60,0 5 31,0 6 47,-1 5-6,-2 5-3,-1 5 12,-2 4 90,-3 3-118,-1 2 48,-2 2-108,-2 1-1,0 3 23,0 2-12,3 6 293,3 4 170,4 5-339,4 4 115,1 2-14,0 1-167,-1-1 95,-5-1-45,-5 0 28,-6 0-81,-6 1-51,-4 2 122,-4 3-60,-4 3-73,-3 4 34,-4 0-16,-1 0 10,-2-1-21,0-4-77,1-5-241,3-5-235,1-5-196,3-6-523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59:55.480"/>
    </inkml:context>
    <inkml:brush xml:id="br0">
      <inkml:brushProperty name="width" value="0.2" units="cm"/>
      <inkml:brushProperty name="height" value="0.2" units="cm"/>
      <inkml:brushProperty name="color" value="#0B868D"/>
      <inkml:brushProperty name="inkEffects" value="ocean"/>
      <inkml:brushProperty name="anchorX" value="-26932.88477"/>
      <inkml:brushProperty name="anchorY" value="-16179.46484"/>
      <inkml:brushProperty name="scaleFactor" value="0.5"/>
    </inkml:brush>
  </inkml:definitions>
  <inkml:trace contextRef="#ctx0" brushRef="#br0">563 556 4841,'0'0'5234,"-2"-10"-4507,0-1-179,-1-1-129,-1 1-15,-1 2-108,-1 1 40,-2 1-9,-1 2-149,-1 0-41,-1 0-62,-2 2 43,-1-1-75,0 2 49,-3 0-109,-1 0-26,-1 2 50,-2-1-13,-2 1 5,0 2-55,-1 1 63,-1 3-13,0 3 5,0 2 20,0 1-15,1 1-4,2 0 20,1 0 68,1 0-103,3 0 100,1 0 45,1 0 24,1 0 38,1 2 42,1 0-121,2 2-36,0 1 72,3 2-87,1 3 17,1 2 88,3 1-103,0 3-50,2 1 210,0 0-58,1-1-144,3-1 4,2-1-21,2-2-41,4-2 37,1-1-3,2-2 0,3-1 2,1-3-102,2-2 122,1-2-23,3-2-1,2-2 5,2-1-66,2-3 84,3-1 93,2-2-82,3 0 25,2-2-52,2-4 11,0-3-15,-1-3 12,0-4-14,-3-3 14,-1-2 42,-2-1-58,-4-1 10,-2-1-4,-4 0-1,-2-1 0,-3-1-9,-2-3 12,-2-2-14,-1-3 14,-2-2-14,-2-1 14,-1-1-33,-3 0 38,-1 3-12,-3 2 4,-1 4-9,-2 3 2,-1 3-85,0 4-60,-1 2 22,-2 3-34,-1 1 146,-1 3 5,-2 1 202,-1 2-189,-1 1 115,-3 1-24,-1 1-25,-3 2-8,-2 0-56,-2 1 5,-1 0-6,-2 0-47,0 1 50,0 1 1,1 2-9,-1 0 15,2 2-5,1 0 49,0 2-4,1-1-6,2 2-33,1-1 56,1 1-28,1 0 121,2 1-98,1 0-12,1 0 69,0 0 3,2 0 47,0-1-55,2 1 94,1 0-46,1 0 25,1 1-24,2 0-96,0 1 8,0 0 47,1 0-150,1 0 46,0 0-29,3-1-71,3 1 57,3-1 25,3 2 2,3-1 50,4 0-67,3 0 106,6 0-23,3 0 47,5-2-18,4-2-105,3-2 96,3-2-109,1-1 31,2-2-48,1-3-27,3-4 80,1-4 66,3-7-108,2-5 95,-1-6-85,-3-3 15,-3-3 3,-7-2-12,-6-1 12,-7-2-3,-6 0-8,-5-1 11,-5-2-3,-5 0 1,-2-2 0,-4 0 9,-1-2-2,-2 1 48,-2 1-70,0 4 14,-1 4-53,0 7 50,0 5-54,-1 7-200,1 6 271,0 4-110,-1 4 110,-1 2 51,0 1-1,-1 1 8,1 0-74,-1 0 125,0 0-144,1 0 120,0 1-121,1-1 119,1 0-101,-1 0 77,1 1-32,0-1 9,1 1-57,-1 1 72,0 1 4,1 0-9,4 3-69,5 2-54,7 4 76,6 4-29,8 3 9,8 4 9,9 3 63,7 1 95,9 1-23,6 2 175,6-1-382,4-1 119,3 0-123,1-1 97,0-1-136,-1-1 144,-2 1 30,-4 0 12,-5 0-14,-6-1 0,-10-1-66,-9-2 17,-11-2-65,-11-1-40,-10-1-1,-6 1-333,-6 0 541,-4 2-35,-5 2-60,-4 2 128,-5 3-92,-5 1-56,-5 2 165,-6 1-73,-5 0-29,-6 2 50,-7-1-55,-5 1 34,-6 0-20,-3-1 5,-3 0-1,-1-2-74,0-2 76,3-4 12,2-3-13,4-5-76,5-4 33,5-4 31,7-4-77,6-3 16,7-2-175,7-1 150,6-1 21,6 0-16,4 0 23,3 0 5,1 0-11,2-1 4,0 0-57,0 1-30,0 0-127,-1 0 13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38.637"/>
    </inkml:context>
    <inkml:brush xml:id="br0">
      <inkml:brushProperty name="width" value="0.2" units="cm"/>
      <inkml:brushProperty name="height" value="0.2" units="cm"/>
      <inkml:brushProperty name="color" value="#BB5B18"/>
      <inkml:brushProperty name="inkEffects" value="bronze"/>
      <inkml:brushProperty name="anchorX" value="-117050.53125"/>
      <inkml:brushProperty name="anchorY" value="-56458.47266"/>
      <inkml:brushProperty name="scaleFactor" value="0.5"/>
    </inkml:brush>
  </inkml:definitions>
  <inkml:trace contextRef="#ctx0" brushRef="#br0">561 573 5209,'0'0'7635,"24"-20"-6464,4-5-272,4-4-40,-2-1-275,-3 0-143,-4 3-82,-4 0-206,-5 2-39,-4-1-62,-3 2 50,-3 1-48,-2-2-52,-2-1 16,-4-1 55,-5 0-93,-5 0 31,-7 1-67,-6 1 6,-6 5 5,-5 4 42,-7 5-11,-4 3-78,-4 7 61,-3 7-50,1 7-81,1 8 192,4 4-109,6 4 94,5 2-23,6-1-2,5 1 13,6 0-4,5-2 29,4 0-92,4-1 93,4 2-96,2 4 10,4 2 70,3 4 51,7 5-85,7 3 88,7 3 1,8 1-28,8 1 77,7-2-88,5-4 29,7 0 27,3-2 64,4 0-165,1 2 268,1 1-232,0 2 83,-3 3-108,-3 1 62,-5 2-69,-6 1 19,-7-2-63,-7 1-134,-8-1 17,-6 1 170,-7 2-37,-5 0 59,-5 2 85,-4 0-3,-2 2-113,-4-1 197,-5-1-101,-5-1 70,-5 2-62,-6-2 0,-4 1 8,-3-2-117,-4-3 42,-3-5-9,0-7 55,-2-5 41,0-7-129,0-8 33,0-6-24,1-7-158,1-3 8,1-6 80,-1-5-12,1-6-2,-1-6-4,0-3 29,-2-6 66,0-2-84,-1-2 31,1-4-85,0-2 162,2-1-107,2-1 101,2-1-26,5 2-47,3 0 72,5 0 32,3-2-55,4-2 12,2-2-13,5-6 11,2-5-4,2-3 1,2-1 9,4-1-2,4 1 85,4 3-108,4 2 129,5 5 27,5 1-52,3 4 79,5 2-60,3 1-66,4 0 47,3 3-95,3 0 82,1 1-27,2 3-1,0-1-35,1 5 56,-1 1 74,-1 1-112,0 3-17,0 1-6,0 0-6,2 0 8,0-2 73,2 0-105,-1-2 35,0-1 7,-1 0-25,-3 0 9,-4-1 6,-4 1-2,-4 1 57,-5 2-81,-4 1 26,-5 1 0,-3 0-11,-4 2 3,-3 0 8,-3 0-11,-2 1 78,-1 0-88,-3-2 29,0 0 103,-2 1-135,0-2 37,0-3 52,-2-1-94,-1-2 31,-3-3-11,-1 0 9,-1 0-2,-1 0 1,-1 2-9,0 2-7,0 5-176,0 3 236,0 3 5,-1 5-44,0 0-11,-1 2-6,0 1-59,-3 1 80,0-2-26,-2 1 9,-1-1 0,-1 0 56,-1 1-72,-1 0 24,-2-1 1,-1 0-2,-2 1 57,-1-1-81,-1 3 17,0-2 2,0 3-3,0 1 1,2 2-19,2 0 25,2 1-93,5 1 8,3 0-15,4 0-113,3 0 3,4 0-157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39.496"/>
    </inkml:context>
    <inkml:brush xml:id="br0">
      <inkml:brushProperty name="width" value="0.2" units="cm"/>
      <inkml:brushProperty name="height" value="0.2" units="cm"/>
      <inkml:brushProperty name="color" value="#BB5B18"/>
      <inkml:brushProperty name="inkEffects" value="bronze"/>
      <inkml:brushProperty name="anchorX" value="-118526.92969"/>
      <inkml:brushProperty name="anchorY" value="-57288.37109"/>
      <inkml:brushProperty name="scaleFactor" value="0.5"/>
    </inkml:brush>
  </inkml:definitions>
  <inkml:trace contextRef="#ctx0" brushRef="#br0">9 91 4401,'-2'-2'7269,"0"-1"-6820,0 1-1,1-2-163,0 0-108,4-1 21,4 0-69,7-3 23,6-1-18,8 1-53,8-2 43,7 2 143,9 0-23,6 3-2,5 1-9,3 2-64,1-1 35,-2 3-89,-4 0 14,-6 0-54,-6 0-73,-7 1 93,-8-1-118,-6 0 35,-7 2-12,-4 0-112,-5-1-42,-2 2-491,0 0-904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0.574"/>
    </inkml:context>
    <inkml:brush xml:id="br0">
      <inkml:brushProperty name="width" value="0.2" units="cm"/>
      <inkml:brushProperty name="height" value="0.2" units="cm"/>
      <inkml:brushProperty name="color" value="#BB5B18"/>
      <inkml:brushProperty name="inkEffects" value="bronze"/>
      <inkml:brushProperty name="anchorX" value="-120679.64063"/>
      <inkml:brushProperty name="anchorY" value="-58501.33984"/>
      <inkml:brushProperty name="scaleFactor" value="0.5"/>
    </inkml:brush>
  </inkml:definitions>
  <inkml:trace contextRef="#ctx0" brushRef="#br0">490 129 7154,'0'0'5082,"-1"-5"-4718,-3-3-424,-5 2 29,-4-2-26,-4 3 2,-5-1-78,-2 4 70,-4 1 61,-2 1-205,-1 5 196,-2 4-7,0 6 11,-1 6 6,1 4 1,1 3 74,2 3-86,3 1 11,4 1 14,3-1-17,4 0 6,4 0 16,3 2-14,4 1-4,2 1-73,2 2 94,3-2 53,3 1-42,4-3 38,4-4-74,4-3 78,5-5 11,5-5 7,3-5-53,5-3 63,2-5-39,2-2 105,3-8-57,-1-4-17,1-8-11,0-4 121,-2-5-74,-2-3-10,-2-2-4,-3-2 72,-4 1 33,-4-1 23,-3 1 37,-4 0-34,-3 0 4,-3-1-58,-4 0-97,-2-2 24,-1-1-25,-3-2-16,-1 2 59,0 0 38,-1 4-36,0 6 16,-1 3-60,-1 8-39,-1 3-59,-3 5-35,-2 3 31,-3 1-238,-2 0 236,-2 0-14,-2 0-117,-2 0-114,-2 0-29,-1 2 22,-2-1-34,0 2-67,2 1-213,0 0-188,3 0-150,3 0-598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2.777"/>
    </inkml:context>
    <inkml:brush xml:id="br0">
      <inkml:brushProperty name="width" value="0.2" units="cm"/>
      <inkml:brushProperty name="height" value="0.2" units="cm"/>
      <inkml:brushProperty name="color" value="#BB5B18"/>
      <inkml:brushProperty name="inkEffects" value="bronze"/>
      <inkml:brushProperty name="anchorX" value="-119314.73438"/>
      <inkml:brushProperty name="anchorY" value="-57140.03906"/>
      <inkml:brushProperty name="scaleFactor" value="0.5"/>
    </inkml:brush>
  </inkml:definitions>
  <inkml:trace contextRef="#ctx0" brushRef="#br0">841 388 1144,'0'0'7926,"-3"-29"-7426,-4-8 33,-4-9 20,-4-1-104,-3 1-97,-2 3-245,-2 6-81,-1 7-7,-1 4-111,-1 8 7,0 5 103,-2 5 50,0 3-82,-3 2 126,-2 3-122,-2 3 29,-1 2 56,-2 4-11,-1 4 35,-1 6-110,-1 3 118,1 6-21,1 4-95,1 3 172,2 5-27,3 2-44,3 1 76,4 1 4,4 0-28,5-4-54,5-1-22,4-4-73,3-2-115,5-2 157,5-2 243,7 0-131,5-2 32,7 0 27,5-1-124,7-2 27,5-2 33,4-2-62,5-4 68,3-6-40,2-2 50,-1-4 71,-1-2-93,-5-4 14,-4-3-52,-5-3 10,-4-4 41,-4-4-32,-4-2-26,-2-3-38,-3-6 7,-2 0-52,-1-5 87,-2-2-112,-2-2 35,-3-2-21,-3-2 2,-4 1 9,-1-1-4,-3 1 58,-1 0-81,0 5 36,-2 2-3,1 6 45,-1 4-77,-1 3 44,-2 6-24,-1 4-4,-1 2-8,-1 5-101,-3-1 130,-1 3-100,-2 1-25,-3 2 111,-3 5-19,-1 2 9,-2 6 69,0 4-76,0 2 26,2 3-8,2 3 0,4 1-9,4 3 2,3 1-10,4 2 12,4 4-154,7 2 194,5 1-65,7 4 200,6 4-220,6 4 74,5 5 88,5 6-134,4 4 156,0 3-64,1 6 58,-2 1-163,-5 2 39,-5-1-289,-7 2 103,-8 0 206,-6-2-49,-7 0 12,-7 1 91,-7-1-54,-8 0-26,-6-1 83,-6-4-102,-5-1 41,-4-6 33,-4-3-77,-4-6 25,-3-6-9,-2-6 56,-2-4-6,-1-8 23,0-4-78,1-6 126,1-6-142,2-4 137,3-4-69,3-6-45,2-1 6,4-3-81,1-5 85,1-6-225,0-8 214,1-7-14,0-9 201,0-8-151,1-7-17,1-5 53,3-4-14,4-3-6,5 3-51,5 3 4,5 2 80,5 3-92,3 1 78,6-1-4,5-3-73,6-2 98,5-2-106,6-2 106,4-3-22,4 0 17,2-1 17,2 2 43,2 4-29,-1 2 30,0 6-82,0 3-13,-1 5 27,-1 3 24,0 3 22,1 4-12,0 2 15,1 1 16,3 0 79,1 2-105,4 0 111,1-2-81,3 0 35,1-1-20,3-1-52,1 0-13,1-3-46,2 0 27,1-2-77,1 1 96,0-2-40,-1 2-61,-2 0 66,-3 2-14,-5 3-43,-5 3 5,-6 2 43,-7 4-61,-6 3 94,-6 4-112,-6 4 45,-3 1-25,-4 2 4,-1 3-10,-1 0 12,1-1-61,1 1 18,2-2-64,1 0-40,1 1-225,0 0-35,-2 0-343,-1 1-328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5.917"/>
    </inkml:context>
    <inkml:brush xml:id="br0">
      <inkml:brushProperty name="width" value="0.2" units="cm"/>
      <inkml:brushProperty name="height" value="0.2" units="cm"/>
      <inkml:brushProperty name="color" value="#BB5B18"/>
      <inkml:brushProperty name="inkEffects" value="bronze"/>
      <inkml:brushProperty name="anchorX" value="-121596.00781"/>
      <inkml:brushProperty name="anchorY" value="-58363.90625"/>
      <inkml:brushProperty name="scaleFactor" value="0.5"/>
    </inkml:brush>
  </inkml:definitions>
  <inkml:trace contextRef="#ctx0" brushRef="#br0">112 1481 12043,'0'0'3188,"-14"-40"-2848,-4-14 32,-1-17-26,1-11 26,2-5-145,4-5-6,3-4-72,4 1-90,5-1 48,8 1-117,9 2 32,9 4 32,8 5-59,10 4 216,7 6-194,6 6-9,6 8 3,3 11 26,1 12-48,-1 11-179,-3 13 236,-4 16-62,-7 14 124,-7 15 310,-9 16-194,-9 12 71,-8 13-154,-8 7 2,-5 4-47,-4 0-98,-5-1 72,-4-9-76,-2-10 12,-2-12-14,0-14-55,0-12-125,2-10-192,1-8-133,1-11 120,1-9 3,1-8 315,1-9-54,2-8 65,2-6-23,4-8 47,7-4-41,5-3 13,7-2-42,6 2 133,5 3-96,4 4-5,4 6 97,2 10 108,2 9-167,1 8 237,1 11 14,-2 13 10,0 14 430,-2 15-343,-2 13 404,-4 11-261,-4 10-20,-6 5-86,-6 1-53,-5-2-107,-5-4-51,-4-8-70,-2-8-64,-2-8 10,-2-10-224,-1-9-42,-1-7-487,1-7-315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6.182"/>
    </inkml:context>
    <inkml:brush xml:id="br0">
      <inkml:brushProperty name="width" value="0.2" units="cm"/>
      <inkml:brushProperty name="height" value="0.2" units="cm"/>
      <inkml:brushProperty name="color" value="#BB5B18"/>
      <inkml:brushProperty name="inkEffects" value="bronze"/>
      <inkml:brushProperty name="anchorX" value="-124214.03906"/>
      <inkml:brushProperty name="anchorY" value="-59279.38672"/>
      <inkml:brushProperty name="scaleFactor" value="0.5"/>
    </inkml:brush>
  </inkml:definitions>
  <inkml:trace contextRef="#ctx0" brushRef="#br0">1 1 9778,'0'0'4704,"30"10"-4161,15 3 582,15 2-825,13-1-286,7-2 52,10-3-969,4-3-1201,-3-8-2308,-18 1-5570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6.651"/>
    </inkml:context>
    <inkml:brush xml:id="br0">
      <inkml:brushProperty name="width" value="0.2" units="cm"/>
      <inkml:brushProperty name="height" value="0.2" units="cm"/>
      <inkml:brushProperty name="color" value="#BB5B18"/>
      <inkml:brushProperty name="inkEffects" value="bronze"/>
      <inkml:brushProperty name="anchorX" value="-126120.07031"/>
      <inkml:brushProperty name="anchorY" value="-60601.49609"/>
      <inkml:brushProperty name="scaleFactor" value="0.5"/>
    </inkml:brush>
  </inkml:definitions>
  <inkml:trace contextRef="#ctx0" brushRef="#br0">341 64 12203,'0'0'1504,"-29"16"-1400,-10 10 521,-9 10-477,-1 11 3,1 8 36,5 8-128,8 8 82,10 7 10,8 5 154,10 3 35,10-3-17,13-5-377,11-9 120,12-11-60,9-17 301,9-14-188,6-14-12,4-17 83,1-15-126,0-16 94,-3-14 110,-5-11 24,-8-8-248,-10-8 99,-12-2-70,-11-5-64,-16-1-1,-15-1-89,-14 5 105,-14 6-223,-11 10-18,-7 12-106,-4 13-216,-3 14-106,-3 9-511,0 13-1265,4 10-3682,13 3-481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7.416"/>
    </inkml:context>
    <inkml:brush xml:id="br0">
      <inkml:brushProperty name="width" value="0.2" units="cm"/>
      <inkml:brushProperty name="height" value="0.2" units="cm"/>
      <inkml:brushProperty name="color" value="#BB5B18"/>
      <inkml:brushProperty name="inkEffects" value="bronze"/>
      <inkml:brushProperty name="anchorX" value="-124671.92969"/>
      <inkml:brushProperty name="anchorY" value="-59299.85547"/>
      <inkml:brushProperty name="scaleFactor" value="0.5"/>
    </inkml:brush>
  </inkml:definitions>
  <inkml:trace contextRef="#ctx0" brushRef="#br0">0 1280 5705,'0'0'5940,"25"0"-4590,11-1-773,11-8 213,8-7 43,6-10-265,4-12-228,0-11-65,0-11 37,-3-11-152,-5-8-61,-6-8-7,-8-4 9,-8-5-101,-11 0 20,-9 0-10,-6 3-12,-7 7 4,-4 7-2,-4 13-19,-2 10-32,0 17 65,0 14-312,2 11 278,0 8-122,0 9 6,1 10 162,-1 10 54,0 15 31,-1 17 88,1 25-38,0 28 27,0 31 97,1 26-65,0 11 119,2-6-135,0-18 90,1-17-328,1-18 74,1-14-616,6-13-407,12-16-732,10-14-1371,9-17-4507,-2-13 3205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2:35.476"/>
    </inkml:context>
    <inkml:brush xml:id="br0">
      <inkml:brushProperty name="width" value="0.2" units="cm"/>
      <inkml:brushProperty name="height" value="0.2" units="cm"/>
      <inkml:brushProperty name="color" value="#FF4E00"/>
      <inkml:brushProperty name="inkEffects" value="rainbow"/>
      <inkml:brushProperty name="anchorX" value="-15675.05762"/>
      <inkml:brushProperty name="anchorY" value="-7968.65479"/>
      <inkml:brushProperty name="scaleFactor" value="0.5"/>
    </inkml:brush>
  </inkml:definitions>
  <inkml:trace contextRef="#ctx0" brushRef="#br0">76 1 9026,'0'0'5386,"-1"1"-5060,-3 2-177,0 2 158,-3 1 72,0 2 7,-2 1-92,1 0-61,0 2-34,1-1-131,2 0 31,1-1 18,2-2 18,1-1-106,0-3-22,1-1-205,2-1 192,2-1-5,3 0 2,2-1 9,2 0 0,1-1-10,-1-2-127,-2 0 26,-2-1 22,-2 0 100,-2 1-27,-2 0 118,-2 2-122,-2 1 51,-2 0 152,-2 2-66,-2 2-45,-1 2-65,-1 3 106,0 0 46,1 2-39,2 0-130,2-1 96,2-1-104,2-3-66,1-1-48,1-2-190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15:48.510"/>
    </inkml:context>
    <inkml:brush xml:id="br0">
      <inkml:brushProperty name="width" value="0.2" units="cm"/>
      <inkml:brushProperty name="height" value="0.2" units="cm"/>
      <inkml:brushProperty name="color" value="#BB5B18"/>
      <inkml:brushProperty name="inkEffects" value="bronze"/>
      <inkml:brushProperty name="anchorX" value="-126671.17188"/>
      <inkml:brushProperty name="anchorY" value="-60909.55859"/>
      <inkml:brushProperty name="scaleFactor" value="0.5"/>
    </inkml:brush>
  </inkml:definitions>
  <inkml:trace contextRef="#ctx0" brushRef="#br0">639 0 6001,'0'0'7494,"-8"0"-6870,-4 1-237,-7 1 70,-5-1-403,-6 2 502,-5 2-306,-4-1-14,-3 0-25,0-1-5,-1 2-62,4-2-40,2-2-39,5 0-60,5 1 22,7-2-31,5 0-77,6 0-73,4-2 118,3-3-339,3 0 425,0 2-57,0 2 156,1-2-185,0 3 38,2 1-165,2 10 208,3 6-13,2 14 261,1 14-56,1 13 164,0 13-91,0 10 174,-3 7-151,-1 0-34,-3-3-168,-3-7-37,-1-10 44,-1-11-81,-1-12-5,-3-8 0,-1-13-60,-2-8 16,0-6-167,-1-5-113,2-4 51,1-2 118,1-2-29,2-9-556,4 5 564,3 0 129,7-1 57,6 0-70,8-1 89,7 2-17,8 0 324,5 2-80,2 2-32,0 2-80,-3 1 10,-5 3 90,-7 3-162,-5 2-68,-6 5-59,-5 3 582,-4 5-456,-2 5 247,-4 4 2,-3 5-194,-2 6 53,-2 3 70,-3 1-66,-3 0-115,-3-2 34,-3-2 8,-3-3-83,-1-3 73,-4-3-25,-2 0-21,-3-2 8,-5 1 5,-5-1-77,-5-1 4,-5 0-52,-5-2 76,-4-6-100,-1 0-53,-1-5 13,2-3 16,3-3-8,5-1 51,6-3-145,6-2 120,7-1-134,6-2-28,8 1-135,4-2-240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2:57.424"/>
    </inkml:context>
    <inkml:brush xml:id="br0">
      <inkml:brushProperty name="width" value="0.2" units="cm"/>
      <inkml:brushProperty name="height" value="0.2" units="cm"/>
      <inkml:brushProperty name="color" value="#FF4E00"/>
      <inkml:brushProperty name="inkEffects" value="rainbow"/>
      <inkml:brushProperty name="anchorX" value="-14357.67871"/>
      <inkml:brushProperty name="anchorY" value="-6837.31689"/>
      <inkml:brushProperty name="scaleFactor" value="0.5"/>
    </inkml:brush>
  </inkml:definitions>
  <inkml:trace contextRef="#ctx0" brushRef="#br0">0 63 6617,'0'3'6797,"1"1"-6287,1 2 44,1 2-69,1 4-38,2 0 1,0 2-81,1 1-8,-1 0-41,0 1 45,-1 1-128,1 4-38,0 2 137,1 3-133,-1 3 62,1 2-74,-1 0-37,0 1 27,0 0-14,0-1-44,-1 0 98,1-1-12,-1-1-106,1 0 73,-1-1-37,1 1 46,0 1-41,0 0-32,0 1 55,0 0-10,0-1-62,-1-1 67,-1-1-50,0-1-61,-1-2 8,0 0-7,0-2-2,1 0-47,0 0 23,0-1 28,1 0-47,-1-1 7,0 0 72,0 0-88,0-1 123,0 1-92,0 0-18,-1 0 155,1 1-96,-1-1 35,1 1-110,-1-1 151,-1-1-105,1-1 42,-2-1-85,1-2 23,0-1 35,0-2-59,0 0 10,0-1-3,0-1-2,-1-1 9,1 0 63,0-1-92,-1 0 40,0 1 33,1-1-58,-1 1 20,1 0 2,-1 1-11,1 1 78,-1 0-98,1 2 98,-1-1-10,0 1-81,0-1 74,0-2-73,0 0 21,0-1 58,0-1-93,0-2 40,-1 0-13,1 0 1,0-2-9,-1 1 2,1-1-1,-1 2 0,1 0 9,-1 1-11,1-1 3,-1 1-1,1-2 9,-1-1-11,0-1 12,0-1-12,0 0 3,0-1 46,0 0-61,0 0 21,0 0-7,1 0 0,-1 0 0,1 0 0,-1 0 0,0 0 19,0 0-25,0 0 37,0 0-20,0-1-13,0 0 14,0 1-14,0-1-25,0 0 35,1-1-12,-1 1 4,1-1 0,-1 1 0,0-1 0,0 0 0,1 0 19,-1 0-22,0 0 3,0 0 0,-1-7-1247,1 3 1083,0 0 69,0 0-81,0 1 6,0 0 72,0-1 50,0 1 46,0-2-6,0-1 82,0-2-86,0-2 20,0-2-6,1-2-2,1-3 0,2-1 0,3-3 9,3-1-2,0 0 47,2 0-59,1 1 66,1 1-66,1 1 20,0 0 39,0 2 16,1 0-12,1 0 36,1 1-1,0-1 20,2 1-22,2-1-11,0 0 40,1 1-51,1-1 73,-1 1-4,2 1-62,-1 1-25,0 0 13,0 1 56,0 1-138,-1 1 43,2 0 67,-1 2-43,1 0 27,0 1 4,-1 1 74,0 0-40,0 3 110,-2 0-178,0 2 64,-1 1-32,0 1 50,0 0-146,1 0 138,1 0-138,1 0 95,0 1-85,0 1 71,-1 1-69,-1 2 96,-2 1-10,-2 1 24,-2 2-3,0 2 50,-2 2-70,0 2-5,1 3 0,0 0-78,-1 3 132,1 0-107,-3 1 81,0 0-4,-1 2-36,-1-1 41,-1 2-50,1 1-51,-1 0 60,0 1 5,1 1-10,0-1-59,0 0 8,0-1 12,0-2 87,0 0-90,0-2-5,0-1 39,0 0 77,0-2-77,0-1-46,0-1 60,-1-1-23,0-2-32,-1-1 2,-1-2 44,-1 0-52,0-2-1,-1-1 9,0 0 4,1 1 36,0 0 19,1 1 165,2 0-175,1 2 6,1 0 15,1 0 34,1-1-132,0 0 51,1-1-30,1 1 126,2-2-111,1 1 39,1-2-11,1 1 28,1-2-8,0-2-15,1-1-3,0-2 27,0-1-18,0-1-69,1-2 21,-1-2-11,1-3 0,-1-3 0,0-3 0,0-2-19,1-3 25,0-2-9,0-2 3,0-1-9,-1-1-101,-1-1 141,-1-1-47,-1-1-31,-1 1 51,-3 0-17,-1 1-42,-2 1 70,-2 1-32,-1 1 19,-2 0-3,0 0 1,-1 0-9,-1 0-7,0-2 10,-1-2-3,1 0-65,-1-2 10,0-1 68,1 0-116,-1-1 75,0 0-34,0 0-38,0-1 58,-1-1-10,1-1-99,-1-1 133,0 1-118,-1 0 92,0 1 57,-1 2-119,-1 4 144,0 2-53,0 4 18,0 3-2,0 2 0,0 3-66,0 1 85,0 2-94,0 1 38,0 1-50,0 2 106,0 2-154,0 1 114,0 0-27,0 2-12,-1 0 72,0 0-68,0 0 78,0 1-31,-1 1-92,2 1-57,-1 1 132,0 3 18,0 3-48,-2 5 78,-2 6-12,-2 7 88,-2 7 16,-1 4-46,-1 4 18,1 3 4,0 1-13,1 1-23,1-1 6,1-2 24,2-1-18,1-1-58,2-2 92,1-3-58,0 0-20,1-3 73,0-1-52,1 0-30,2-2 84,2 0-55,1 0-29,1 0 0,1-2 6,0 0-14,-1-1 5,0-2-77,0-1 87,-1-3-29,0-1-1,1-4 22,2-2 3,2-3-10,3-2 61,4-2-65,3 0 68,4-2 37,5-1-29,2-2 4,4-2-74,1 0 94,2-2-59,0-1 46,0-4-87,-1-2 35,0-2-23,-1-4 98,-2-1-122,-2-3 50,-1-2-35,-3-1 7,-3-2-3,-1 0-10,-4-1-6,-1 1-45,-3-1 77,-2-1-25,-1 0 9,-1-1-56,0-2 72,-2-1 32,0-1-64,0-2 14,-1-2 5,0-1-14,-1-1-79,1-1 106,-1 0-92,-1 1 93,0 1-8,-1 1-5,-1 1-4,-1 2-8,0-1-8,-2 2 11,1 0-51,-2 1 15,0 1-17,-1 1 13,0 1-60,-1 2 35,0 2 25,0 2-36,0 4-15,0 3 13,0 3-81,0 4 41,0 2-6,0 2 9,0 2-171,0 0 303,0-1-31,0 0 11,0 1-65,0 0 84,0 0-141,0 1 145,0 1-83,0 0-12,0 1-41,0 1 91,0 1 26,0 3 52,0 2-54,0 3 95,0 3-102,0 3 31,0 4 65,0 3-3,0 3-13,0 2-67,0 0 93,0 1-13,0 0-32,0-2-33,0 0 73,1-2-100,1-1 86,0 0 12,1 0-50,-1-2 18,1 0 4,0-1-50,-1-2 5,1 0-3,-1-3-2,0 0 0,0-3 0,0-1 0,-1-1 0,1-3-10,1-1 13,-1-2-14,0-1 14,0-3 42,1 0-49,0-2-1,-1-2-10,1 0 10,0-1-4,-1 0 1,0 0 9,-1 0 7,0-1-11,0 1 5,-1 0-2,0-2 0,0-1 74,0-1-95,0 1 134,0-1-67,0 2 22,1 0 24,0 1-120,2 0 36,1 1-16,-1 0-10,1 0 13,0 1-4,0-1 10,0 0 44,-1 1-67,0 0 31,-1 1-10,1 0 1,-1-1-10,0 0 13,0-1-14,0 0 5,-1 1-12,0-1 13,-1 0-14,1 0 5,0 0 7,0 0-2,-1 1-18,0-1 24,0 0-7,1 1 2,-1-1 9,1 1 7,0-1 36,-1 0-56,1 1 65,-1-1-75,1 1 68,-1-1-58,0 1 72,0-1 11,1 1-88,-1-1 29,1 1-3,-1 0 44,0 0-58,0-1 10,0 2-13,0-2 11,0 2 5,0-1-11,0 0 5,0 1-2,0-1 0,0 1 0,0-2 56,0 1-72,0 0 14,0-1-4,0 1-12,-1 0-43,1-1 68,-1 1-23,0 0-2,0-1-43,1 1 12,-1 0 30,0 0-57,0 0-9,-1-1 75,1 1-71,0 0-23,0-1 63,0 0-51,0 0 81,0 0-69,0 0 32,1 0 28,0-2-347,0 1 362,0 0-4,0-1 1,0-3-10,0-1-62,0-2 83,0-2-19,0-2-78,0 0 54,0 0 27,0 2 0,0 1-6,1 2 4,0 1 9,1 1-4,1 1 12,2 0-13,0-1 14,3-3 42,1-1-68,1-3 23,2-3-8,0 0 10,1-1-4,0 0-7,-1 0 12,-1 2-14,-2 1 4,0 2-1,-2 0-9,0 2 2,-1 0-1,0-1 0,-1 0-56,1-2 72,0 0-14,0-2-5,1 0 4,1 0 9,-1-1-4,1-1-7,1 1 2,1 1-1,0 0-56,2 1 7,2 0 60,1 0-77,1-1 82,2 1-14,0 0 4,1 1 2,0 1 0,0 2 10,-1 2-4,0 3 68,-2 1-94,-1 1 105,-1 3-97,0 2 67,0 3-58,1 4 7,1 4 16,0 3-16,1 3 52,-1 2-15,-1 1-39,-2 1 12,-2 0 41,-3-1-60,-1 1 20,-3 0-7,-1 1 37,-2 0-48,0 2 7,-1 1 16,0 0 22,0 1-44,-2-1 6,-2 0 7,-2 0-4,-2-1 10,-2 1-12,-1 0 5,-1-1-2,0-1 102,0 0-140,0-1 36,0-3-12,0-1 16,2-3-14,1-3 6,1-3-2,2-4 0,1-2-10,1-3 13,2-1-79,0-2 41,0 0-43,0-1-18,0 1 50,0-1 30,0 0-44,1 0 8,0-2-21,0-3 69,1-3-124,-1-5 104,-2-5 4,0-7-95,-1-4 79,0-3-17,0 0 50,1 0-12,1 1 17,1 3-60,0 2 74,2 2-14,3 2 4,2 1 2,2 1 0,3 1 0,3 0 0,1-1 10,2 1-13,1-1 51,2 2 32,0-1-100,2 2 127,-1 0-87,1 1-30,-1 0 66,-1 3-80,-1 0 24,-1 3 11,-2 0 60,-1 2-91,-2 0 105,-1 2-4,0 1-99,-1 1 107,-1 0-110,1 1 32,-2 0 35,2 1-3,-1-1-43,1 1 89,2 0-102,2 2 78,1 0-79,2 0 96,0 1-112,1 0 34,1 0 6,-3 1-23,0 1 17,-3 1 41,-1 1-67,-1 0 31,-2 1 64,0 1-94,0 0 32,-1 0-11,1 3 0,1 0 102,0 1-47,0 2-18,0 0-38,0 1 8,-1 0 105,-1-1-88,-1-1-24,-1 0-2,-1 0-4,-1-1-2,0 1 0,-2 1 0,1 2 0,0 3 56,0 1-54,-1 2 57,0 0-63,-1-1 28,-1 0-19,0-2 70,-1 0-95,0-1 40,0-2-13,0 1-9,0-1 116,0 1-137,0 0 46,0 0-25,0 2 22,-2 0-25,-1 1 8,-1 1-22,-2 0 24,-1 0 2,-1 0 0,1-1-9,0-2 4,1-2-2,1-2-19,0-3-41,0-2 1,1-1 62,0-2-76,1-2-69,0-1 57,0 0-43,1-1 39,0 0 7,0-1-66,1 1 59,0 0-30,0 0 27,0 0 40,1-1-29,0-1 12,0-3 62,-1-1 0,0-4-5,0-3 5,1-2-10,-1-4 12,1-1-5,0-2 2,0-2 10,0-2-13,0-1 4,2-2-1,3 1 0,2-1-46,3 0 68,2 0-12,2 0 70,4 0-83,2 0 94,4 0 9,2-1-29,4 0 13,1 1-23,2-1 24,0 2-82,-1 2 33,-1 1 89,-2 3-130,-3 3 81,-1 2 68,-4 2-96,-1 3-31,-1 2 9,-2 1-10,0 2 158,-1 1-203,1 1 77,0 2 21,0 1-67,2 1 180,0 1-146,2 1-16,2 3 52,2 3 34,2 2-113,1 4 38,1 2-15,1 2 0,0 1 9,-2 1-12,-1 1 98,-3 0-75,-2 0-29,-2 0 112,-3-1-47,-3 0-67,-1 0 23,-3 0 81,-1 1-119,-2 0 48,0-1-24,-1 1-6,0-1 1,-1 1-1,-1-2 9,0 0-2,-2 0-8,1 0 11,-1 0-12,0-1 12,0 0-3,1-1-8,-1-3 2,1-2-1,-1-2-9,0-2 11,1-2-3,0-1-8,1-1 11,2 1 16,1 2-14,4 0 52,2 1-62,4 1 12,4 1 4,3 1-12,6-1 12,5 0-3,5-1 1,6-1-9,4-3 2,4-1 8,3-1-11,2-1 3,1-3 8,0-3-11,-2-2 12,-2-4-12,-4-2 3,-2-2 8,-3-2-11,-5-2 3,-3-2-1,-5-1 0,-3-1 0,-4-2-19,-4 0 15,-3 0-5,-4-1-8,-1 0 21,-3-1-16,-1-2-42,-1-1 60,-1-3-96,0-1 1,-1-1-50,-1-2 47,0 0-36,0-1-8,-2 2 12,0 1-15,-2 2-14,-1 3 69,-1 3-21,0 2-1,-1 3-99,-1 3 93,-2 2 60,-2 2-55,-1 2 15,-3 1 53,-2 1 30,-1 1-99,-1 1 127,-2 0-87,-1 2 73,-1 1-122,0 2 91,-1 1-86,-2 1 24,-2 1-54,-2 1 59,-2 1 92,-2 4-90,-1 2 90,-2 2-109,-1 4 126,0 2-40,-1 2 14,1 3-18,0 1 14,0 3-71,1 0 86,2 2-141,1 1 164,3-1-42,2 1 14,4-1 68,2 0-94,3-1 49,2 0-25,2-1 5,3 0-10,1 1 12,2 1-5,2 0 77,1 2-50,0 2 38,1 0 0,1 2 37,3 0-112,1 1 109,2-1-45,1 0 32,2 0-53,2-2 15,0-2 32,2-1 7,0-3 28,1-1-32,0-3-17,1-3-24,0-2 4,1-2 14,0-2 61,1-1-147,0-2 121,1-2-21,-2-1-32,0-1 23,0-1 1,-2-1-1,0-1-74,-2 0 96,0-1-3,-1-1 30,0 1 24,1 0-51,1-1 27,3 0-131,1-2 205,2-2-187,2-1 11,0-1-12,-1-1 14,-2 0-26,-3-1 18,-2 0 32,-3 0-56,-1 0 38,-1-1-22,0-2 42,0-2-58,3-2 19,0-3 58,1-1-74,1-2 16,-1 1-25,0 0 24,-1 1-9,-2 2 12,-1 1-11,-1-1 3,-1 1 18,0-1-15,-1-1 5,1 0-10,-2-2 2,1 0-10,-1-1-45,-1 0 60,1-1-21,0 0-40,-1 0-14,-1 2 66,0 1-69,-1 3 32,-1 2-9,-1 3 1,1 2-28,-1 2 36,-1 0-12,1 1-52,0-1 53,0-2-28,0-1-29,-1-2-65,-1-2 100,0 1-7,-1-1 88,0 1-20,0 0-44,0 2 53,0 0-9,0 1-91,1 1 122,0 1-50,0 1-30,0 1-7,0 0-57,-1 2 22,1 0 55,0 1 39,0 0-82,0 1 48,1-1 31,-1 0-57,1 0 75,-1 0-22,1 0 18,0 1-22,1-1 25,-1 1-8,1 1 3,0 0 0,0 1 170,0 2-97,0 0 23,1 0-96,0 1 20,1 0-10,0 0-12,1 0-6,0 1-54,0 1 79,1 2-17,1 2 81,1 2-38,0 2 6,0 1-46,-1 0 77,-1 1-91,0 0 75,-1 2-78,-1 2 78,-1 3-62,0 2 57,0 2-63,-1 2 93,0 0-37,-1 0-5,1 0 4,1-1-50,-1-2 4,2-2 53,1-1-65,0-3 12,1 0 15,1-2-16,-1 1 6,1-1 7,0 0 35,-1 0 0,1-1 12,-1 0-67,0 0 21,0-2 64,1 0-95,-1-2 88,2 0-74,0-1 87,0-2-44,0 0 33,1-2-7,-1 0-26,0 0-29,0-1 53,0-1-10,0 1-60,0-2 10,0 1 2,-1-2-12,1 1 22,0-1-26,-1 0 18,0-1 42,1 0-60,-1 1 21,1-1 2,1 0 63,1 0-45,0-1 17,1 1 24,2-1-8,3 0 4,3 1 93,2-1 11,3 1-156,1 0 4,2-1 38,-18 0-64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3:08.140"/>
    </inkml:context>
    <inkml:brush xml:id="br0">
      <inkml:brushProperty name="width" value="0.2" units="cm"/>
      <inkml:brushProperty name="height" value="0.2" units="cm"/>
      <inkml:brushProperty name="color" value="#FF4E00"/>
      <inkml:brushProperty name="inkEffects" value="rainbow"/>
      <inkml:brushProperty name="anchorX" value="-26636.21875"/>
      <inkml:brushProperty name="anchorY" value="-10006.74316"/>
      <inkml:brushProperty name="scaleFactor" value="0.5"/>
    </inkml:brush>
  </inkml:definitions>
  <inkml:trace contextRef="#ctx0" brushRef="#br0">0 1003 4865,'2'0'8430,"-1"-1"-8293,-1-1-142,0 1 37,0-2 163,0 1 123,0-3-182,0-1 90,0-3 55,0-4 82,0-4-298,0-2 58,0-4-48,0-1-66,0 0 119,0 0-151,0 2 243,0 3-109,0 1 48,0 4 19,0 2-118,0 2 176,0 0-83,0 3-20,0-1 19,0 1-9,1-1-55,1-1 34,0 0-68,2-2 8,0 0 14,1 0-34,0-1 47,-1 1-98,1 1 141,1-2-35,-1 1-33,1 0 33,1-1-39,1 0 0,1-2-9,2 0-47,1-1 4,1 0 107,0-2-24,1 1 14,1 0-46,-1 0-5,-2 2-48,-1 1 11,-2 3-7,-1 2-9,-2 2 67,-1 1-75,0 1 25,-1 0 39,1 1-61,0-2 77,1 1-32,1-2-27,0 0-10,2-1 10,-1 0 42,1 0-60,1 0 12,0 0 4,0-1-12,2 1 22,1-2-26,1 1 0,0-1 8,-1 2 6,-1 1 74,-1 1-105,-2 1 35,0 2 137,-1 0-79,0 1-34,-1 0-24,0 1 66,2 0-88,1 0 83,2 0-90,1 0 35,2 0-20,1 0 22,1 0 30,1 1-54,1 2 19,1 1 40,1 2-51,0 2 54,1 2-71,-1 1 30,0 0-19,-1 1 3,-1 0-10,-2-1 11,-2 0-12,-1 0 69,-2-1-77,-2-1 45,-1 1 33,0 0-67,-1-1 107,0 2 15,1-1-132,1 2 53,0 2 109,1 0-129,1 2 73,-1 1-105,0 0 28,-1-1 82,-1-1-112,-1 0 104,-1-2-106,0 0 40,-1-1-23,-1-1 98,1 1-66,-1 2-13,1 0-4,-1 0 44,1 0-71,-1 0 33,0 0-21,-2-1 4,1 0-1,-1 1 0,0 0 19,0 2-24,-1 1 17,0 0-6,0 2 12,-2-1-13,1-1-5,-1-1 1,0 0-1,0-3-9,0-1-63,0-1 92,0-1-21,0-2 7,0-2 77,0 0-106,0-2-11,0-2 38,0 0-8,0-1 2,0 0 68,0-1-85,0 0 22,0 0-5,0 0-7,0 0 12,0 0-11,0-1-124,0-2 200,0 0-171,0 0 136,0 0-54,0-1 24,0 0 5,0 0 45,0-1-58,0 0 19,0-1 41,0 0-60,-1-1 159,-1 0-195,1-2 81,-1 0-36,1-1 61,-1 1-7,1-1-70,0 1 13,0 0 2,-1-1-5,1 0 2,-1-2 0,0 0 0,0-2-9,0-1 2,-1-1 9,1 0 6,0 1-11,-1 0 14,1 1-5,0 1 49,-1 0-60,1-1 10,-1-1-50,0-1 49,0-1-8,0-2-7,0-1 14,0 0-23,1-1 25,0 2-17,1 0-60,1 2 92,-1 1-40,1 1 13,0-1-10,1-1 21,0 0 3,3-3-10,3-2 4,2-2-1,3-2 10,1 1 43,2-1-58,0 3 29,-1 3-28,-1 2 25,-1 4-26,-2 2 17,0 2 13,-1 1-32,1 0 21,1 2-17,0-2 4,1 1-1,2 0 0,1-1 0,3 0 56,3 0-72,3-1-69,3 0 112,2 1-31,2 0 10,1 1-7,-2 1 2,-1 2-1,-2 0 0,-3 2-18,-4 2 23,-2 0-110,-2 0 134,0 1-53,-1 1 17,1 1 9,1 3-4,1 0 2,2 2 0,0 0 19,0 1 22,0 0-51,1 1 16,-2-1-6,0 1 0,0 0 0,-1 0-9,-1 1 12,0 1 5,0 1-2,-1 0 49,-1 1-60,-1 0 19,0 2-6,-2 0 10,0 0-22,-1 3 16,-1 0-15,0 1 14,-1 1-14,1 1 14,-1 0-14,0 0 14,-1 0 51,-1-1-79,0 1 36,-1-1-13,0 1-7,-1 1 2,0 1 9,0 1-4,-1 0 49,0 2 33,-1-1-100,0 0 99,0-1-98,0-2 19,-1-1 59,0-1-76,0-2 15,-2 0-4,1 0 54,0 0-72,-1 1 24,0-1 94,1 0-75,-1 1-28,0-1 18,1-1 55,-1 0-36,1-1 33,0 1-7,0 0 2,-1 0 9,0 2-21,1 0 44,-1 1-51,0-1 26,0 0-27,0-2-40,0-2 11,0-2-7,0-3 0,0-2 0,0-2-10,0-3 13,0-1-4,0-1-9,0 0 38,0-1-48,0 0 20,0 0 3,0 0-14,0 0-26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03:12.155"/>
    </inkml:context>
    <inkml:brush xml:id="br0">
      <inkml:brushProperty name="width" value="0.2" units="cm"/>
      <inkml:brushProperty name="height" value="0.2" units="cm"/>
      <inkml:brushProperty name="color" value="#FF4E00"/>
      <inkml:brushProperty name="inkEffects" value="rainbow"/>
      <inkml:brushProperty name="anchorX" value="-29973.27539"/>
      <inkml:brushProperty name="anchorY" value="-11402.25488"/>
      <inkml:brushProperty name="scaleFactor" value="0.5"/>
    </inkml:brush>
  </inkml:definitions>
  <inkml:trace contextRef="#ctx0" brushRef="#br0">725 614 3929,'0'0'5266,"0"-9"-4323,0-2-241,0 0-10,0 0-109,0 2-67,0 1-114,0 2-97,0 1 44,-1 1-109,-1 2-9,0 1-49,-1 0 0,1 0-33,0 1 35,-1 1-124,1-2 18,1 0-77,-1-1 63,0-1-23,0 0-49,0-2 16,-1-1-8,0 0 0,0 0 10,0-1 108,0 0-30,-1 0 16,1-1-93,-1 1 82,1-2-57,-1 1-30,0-1 92,-1 0-104,0-1 23,-1 0 114,1-1-102,-1-1 64,1 1-26,0 0 128,-1 1-65,1 1-20,0 0-10,0 0 8,0 2-15,1 0-33,-1 1-65,0 0 137,0 1-111,0 0-19,-2-1 15,0 0 27,-2 0 19,1 0-69,-2 1 117,1 0-46,0 2-77,-1-1 100,-1 2 59,0 0-72,0-1-74,-2 2 12,-1 0-11,0 0-2,0 1-66,-1 0 104,1 0-53,0 0 130,1 0-54,1 0 40,-1 1-7,2 1-54,1 1 119,0 1-85,1 0-83,2 0 34,1 0 47,0 0-82,2-1 158,1 0-187,0-1 143,0 1-44,0 1-7,0-1 25,-1 0-46,0 1-24,0 0 98,0 1-87,0 0-8,-2 0 86,1 1-122,0 0 141,-1 1-62,-1 1 21,0 1-12,-1 2-63,-1 1 138,0 1-174,-2 1 64,1 2 16,-1 0 56,0 1-125,0 1 135,0 1-137,-1 1 106,1 2-70,1 1 2,0 3-10,0 2 56,0 1-63,1 0 11,0 1 62,1 1-67,1-1 13,2-1-4,0 1-1,2-1 0,1-1 47,1-1-70,1-1 23,0-3-8,1-1 0,1-3-186,3-2 108,2-1 89,3-2 26,2-1-43,2-1 20,2-1 41,2-1-70,2 0 79,2-2-24,2-1-38,1 0 12,3-2 41,1 0-60,1-1 85,2-1-91,-1-1 28,2-1-9,-1 0-9,-1-1 12,0 0-5,-1 0-7,-2-1-54,-1-1 71,0-1 51,-1 0-88,0-3 97,1 0-86,-1-1 36,1-2 35,-1 0-77,-1-1-49,-2-1 86,-1-1 34,0-1-65,-2 0 17,-1-1-6,1-1-57,-2 0 72,1-2 14,1-2-41,0-2 7,0-4-3,0-2-1,0-3-56,-1-2 72,-1-1-14,-2-2 51,-2 0-40,-2 0 34,-2-1-47,-2 2 23,-1 3-18,-3 2 14,-1 5 107,-1 3-151,-2 3 41,1 4-5,-2 1-79,1 3 97,0 2-32,0 0 11,-2 1 0,0 0 0,-1-1 10,-2-1-13,0-1-14,-2-1 13,0 0 4,-1-1-2,-1 1 49,1 1-60,-1 0 19,1 2-6,1 0 0,-1 1-56,-1 0 72,0 0 23,-3 1-52,-1-1-83,-2 1 116,-1 0-23,-1 0-1,1 2 5,0 0 9,2 1-4,0 0-7,1 0-7,1 1-45,1 1 67,1 0-40,-1 0 22,-1 1-164,0 0 158,0 0-7,-1 0 2,2 0 7,0 0 0,0 1 10,1-1-22,2 0 25,-1 0 2,1 0-10,1 1 4,0 0 9,1 1-13,-1 0 23,0 0-16,-1 1 5,-1 1-1,-1 0 0,-1 1 10,0 0 62,-1 0-102,1 1 34,2-1-2,0 0-4,2 1 2,0-1 0,2 0 47,0 1 5,0 0-55,0 0 66,0 2-78,-1-1 23,1 2-8,-1 1 75,1 0-106,0 0 45,1 0 22,0 0-56,2 0 18,0 1-6,1 0 10,1-1-13,0 0 4,0-1-1,0-1 10,0-1-13,0 0 4,0 0 83,1-1-108,-1-1 36,1 0 35,0 1-60,3-1 19,0 3 4,2 0 15,1 1-4,1 2-25,0-1 8,0 1 108,-1-1-125,0-1 33,-1-1 36,0-2-61,-2 0 10,0-1 80,0-1-25,0 0-6,1 0 4,1 0-58,1 0 7,0 1 106,2 1-135,0 0 91,1 0-27,1 1 15,-1-1-49,2 0 61,-1 0-85,1-1 44,0 0-24,1-1 136,1 1-178,-1 0 67,2 0 43,0-1 67,1 0-99,1-1-30,0 0 166,0 0-92,1-2-88,0 1 188,0-2-221,1 1 189,0-1-179,3 0 53,4 0 66,2 0 190,5 0-216,4-1-53,2-1 61,1-2-80,1-1 12,-1-2 51,-3-1-54,-4 1 9,-5 0 6,-3 0 34,-5 2 0,-3-1-53,-2 2 17,-1-1-8,-1-1 75,0 0-97,1-1 136,1-2-144,1-2 54,2-1-26,1-1 3,1-2 46,1-2-70,1-1 32,0-2-10,0-2 1,1 0-9,-1-2 86,-1 0-90,1-1 49,0 0-43,-1-1 11,2 0-13,1-1 11,2 0-3,0 1-8,2 0 2,1 0-10,1 3 11,2 0 6,1 2 74,1 1-12,2 1-66,-1 2 70,-1 1-34,-2 2-38,-1 2 13,-3 1-7,-4 3 0,-3 2 75,-3 1-97,-3 3 24,-1 1 56,-1 0 28,1 2-61,3-1-24,2 1 109,4 2-74,3 3-50,4 3 17,3 2-58,3 5 70,4 2-32,1 3 10,0 4 8,-1 3-2,-2 2-8,-3 3 11,-3 4-12,-4 1 3,-3 1-1,-4 2 9,-4-1-2,-3 1-8,-2-1 2,-3 0-1,-2-2 0,-2 1-9,-2-3 11,-2-1-3,0-1 1,-1-2-9,-2-2 11,-2 0-3,-1-1 1,-3-1-9,0 0 2,-2-2-94,-1-1 119,-1-2-76,-1-1 70,0-2 37,0-1-65,-1-3-97,1 0 73,-1-3 44,0-2-15,0-1 11,-1-1-37,0-1 38,-1 0-88,-2-1 110,-1 0-35,-3-1-35,-2 1 61,-2-2-21,-3 1 7,-3 0-9,-2-1 11,-3 1-3,0-1 10,-2 0 45,0 0-69,1 0 23,2-1-17,2 1 11,4-2 6,3 0-10,4 0 12,4-1-3,3-1 10,3 0-21,2 0 7,2-1 6,0 1-11,0-1 12,0 1-12,0 0 12,-2 0-12,0 1 3,-2 0 8,-1 0-2,-2 1-8,-1 0 2,-2 1-1,-1 0 0,-1 1 0,-1 0 0,2-1 0,0 0 75,2 0-87,3 0 10,2-1 6,2-1-5,3 0 1,3 0 0,1-2 0,2 1 75,2-1-97,0 0 33,0 0-11,0 0 9,1 0-2,-1 0 1,0 0 0,0 1 37,1-1-57,-1 0 19,0 1-7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6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9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86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67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91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7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68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90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43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5/7/2021</a:t>
            </a:fld>
            <a:endParaRPr lang="en-US" dirty="0"/>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‹nº›</a:t>
            </a:fld>
            <a:endParaRPr lang="en-US" dirty="0"/>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9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5/7/2021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18042002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31.png"/><Relationship Id="rId18" Type="http://schemas.openxmlformats.org/officeDocument/2006/relationships/customXml" Target="../ink/ink19.xml"/><Relationship Id="rId26" Type="http://schemas.openxmlformats.org/officeDocument/2006/relationships/customXml" Target="../ink/ink23.xml"/><Relationship Id="rId39" Type="http://schemas.openxmlformats.org/officeDocument/2006/relationships/image" Target="../media/image44.png"/><Relationship Id="rId3" Type="http://schemas.openxmlformats.org/officeDocument/2006/relationships/image" Target="../media/image11.png"/><Relationship Id="rId21" Type="http://schemas.openxmlformats.org/officeDocument/2006/relationships/image" Target="../media/image35.png"/><Relationship Id="rId34" Type="http://schemas.openxmlformats.org/officeDocument/2006/relationships/customXml" Target="../ink/ink27.xml"/><Relationship Id="rId42" Type="http://schemas.openxmlformats.org/officeDocument/2006/relationships/customXml" Target="../ink/ink31.xml"/><Relationship Id="rId7" Type="http://schemas.openxmlformats.org/officeDocument/2006/relationships/image" Target="../media/image13.png"/><Relationship Id="rId12" Type="http://schemas.openxmlformats.org/officeDocument/2006/relationships/customXml" Target="../ink/ink16.xml"/><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customXml" Target="../ink/ink29.xml"/><Relationship Id="rId2" Type="http://schemas.openxmlformats.org/officeDocument/2006/relationships/customXml" Target="../ink/ink11.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39.png"/><Relationship Id="rId41"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customXml" Target="../ink/ink13.xml"/><Relationship Id="rId11" Type="http://schemas.openxmlformats.org/officeDocument/2006/relationships/image" Target="../media/image30.png"/><Relationship Id="rId24" Type="http://schemas.openxmlformats.org/officeDocument/2006/relationships/customXml" Target="../ink/ink22.xml"/><Relationship Id="rId32" Type="http://schemas.openxmlformats.org/officeDocument/2006/relationships/customXml" Target="../ink/ink26.xml"/><Relationship Id="rId37" Type="http://schemas.openxmlformats.org/officeDocument/2006/relationships/image" Target="../media/image43.png"/><Relationship Id="rId40" Type="http://schemas.openxmlformats.org/officeDocument/2006/relationships/customXml" Target="../ink/ink30.xml"/><Relationship Id="rId45"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24.xml"/><Relationship Id="rId36" Type="http://schemas.openxmlformats.org/officeDocument/2006/relationships/customXml" Target="../ink/ink28.xml"/><Relationship Id="rId10" Type="http://schemas.openxmlformats.org/officeDocument/2006/relationships/customXml" Target="../ink/ink15.xml"/><Relationship Id="rId19" Type="http://schemas.openxmlformats.org/officeDocument/2006/relationships/image" Target="../media/image34.png"/><Relationship Id="rId31" Type="http://schemas.openxmlformats.org/officeDocument/2006/relationships/image" Target="../media/image40.png"/><Relationship Id="rId44" Type="http://schemas.openxmlformats.org/officeDocument/2006/relationships/customXml" Target="../ink/ink32.xml"/><Relationship Id="rId4" Type="http://schemas.openxmlformats.org/officeDocument/2006/relationships/customXml" Target="../ink/ink12.xml"/><Relationship Id="rId9" Type="http://schemas.openxmlformats.org/officeDocument/2006/relationships/image" Target="../media/image14.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38.png"/><Relationship Id="rId30" Type="http://schemas.openxmlformats.org/officeDocument/2006/relationships/customXml" Target="../ink/ink25.xml"/><Relationship Id="rId35" Type="http://schemas.openxmlformats.org/officeDocument/2006/relationships/image" Target="../media/image42.png"/><Relationship Id="rId43"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hyperlink" Target="http://portalfmb.org.br/2016/12/08/10-de-dezembro-dia-internacional-dos-direitos-humanos/"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3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customXml" Target="../ink/ink34.xml"/></Relationships>
</file>

<file path=ppt/slides/_rels/slide19.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56.png"/><Relationship Id="rId18" Type="http://schemas.openxmlformats.org/officeDocument/2006/relationships/customXml" Target="../ink/ink43.xml"/><Relationship Id="rId26" Type="http://schemas.openxmlformats.org/officeDocument/2006/relationships/customXml" Target="../ink/ink47.xml"/><Relationship Id="rId3" Type="http://schemas.openxmlformats.org/officeDocument/2006/relationships/image" Target="../media/image51.png"/><Relationship Id="rId21" Type="http://schemas.openxmlformats.org/officeDocument/2006/relationships/image" Target="../media/image60.png"/><Relationship Id="rId34" Type="http://schemas.openxmlformats.org/officeDocument/2006/relationships/customXml" Target="../ink/ink51.xml"/><Relationship Id="rId7" Type="http://schemas.openxmlformats.org/officeDocument/2006/relationships/image" Target="../media/image53.png"/><Relationship Id="rId12" Type="http://schemas.openxmlformats.org/officeDocument/2006/relationships/customXml" Target="../ink/ink40.xm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66.png"/><Relationship Id="rId2" Type="http://schemas.openxmlformats.org/officeDocument/2006/relationships/customXml" Target="../ink/ink35.xml"/><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customXml" Target="../ink/ink37.xml"/><Relationship Id="rId11" Type="http://schemas.openxmlformats.org/officeDocument/2006/relationships/image" Target="../media/image55.png"/><Relationship Id="rId24" Type="http://schemas.openxmlformats.org/officeDocument/2006/relationships/customXml" Target="../ink/ink46.xml"/><Relationship Id="rId32" Type="http://schemas.openxmlformats.org/officeDocument/2006/relationships/customXml" Target="../ink/ink50.xml"/><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customXml" Target="../ink/ink48.xml"/><Relationship Id="rId10" Type="http://schemas.openxmlformats.org/officeDocument/2006/relationships/customXml" Target="../ink/ink39.xml"/><Relationship Id="rId19" Type="http://schemas.openxmlformats.org/officeDocument/2006/relationships/image" Target="../media/image59.png"/><Relationship Id="rId31" Type="http://schemas.openxmlformats.org/officeDocument/2006/relationships/image" Target="../media/image65.png"/><Relationship Id="rId4" Type="http://schemas.openxmlformats.org/officeDocument/2006/relationships/customXml" Target="../ink/ink36.xml"/><Relationship Id="rId9" Type="http://schemas.openxmlformats.org/officeDocument/2006/relationships/image" Target="../media/image54.png"/><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63.png"/><Relationship Id="rId30" Type="http://schemas.openxmlformats.org/officeDocument/2006/relationships/customXml" Target="../ink/ink49.xml"/><Relationship Id="rId35"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hyperlink" Target="https://portal.aprendiz.uol.com.br/2014/12/10/direitos-humanos-e-educacao-uma-relacao-indissociavel/"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viomundo.com.br/voce-escreve/secretaria-de-direitos-humanos-lanca-tres-livros.html" TargetMode="External"/><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8" Type="http://schemas.openxmlformats.org/officeDocument/2006/relationships/customXml" Target="../ink/ink55.xml"/><Relationship Id="rId13" Type="http://schemas.openxmlformats.org/officeDocument/2006/relationships/image" Target="../media/image129.png"/><Relationship Id="rId18" Type="http://schemas.openxmlformats.org/officeDocument/2006/relationships/customXml" Target="../ink/ink60.xml"/><Relationship Id="rId3" Type="http://schemas.openxmlformats.org/officeDocument/2006/relationships/image" Target="../media/image124.png"/><Relationship Id="rId7" Type="http://schemas.openxmlformats.org/officeDocument/2006/relationships/image" Target="../media/image126.png"/><Relationship Id="rId12" Type="http://schemas.openxmlformats.org/officeDocument/2006/relationships/customXml" Target="../ink/ink57.xml"/><Relationship Id="rId17" Type="http://schemas.openxmlformats.org/officeDocument/2006/relationships/image" Target="../media/image131.png"/><Relationship Id="rId2" Type="http://schemas.openxmlformats.org/officeDocument/2006/relationships/customXml" Target="../ink/ink52.xml"/><Relationship Id="rId16" Type="http://schemas.openxmlformats.org/officeDocument/2006/relationships/customXml" Target="../ink/ink59.xml"/><Relationship Id="rId1" Type="http://schemas.openxmlformats.org/officeDocument/2006/relationships/slideLayout" Target="../slideLayouts/slideLayout1.xml"/><Relationship Id="rId6" Type="http://schemas.openxmlformats.org/officeDocument/2006/relationships/customXml" Target="../ink/ink54.xml"/><Relationship Id="rId11" Type="http://schemas.openxmlformats.org/officeDocument/2006/relationships/image" Target="../media/image128.png"/><Relationship Id="rId5" Type="http://schemas.openxmlformats.org/officeDocument/2006/relationships/image" Target="../media/image125.png"/><Relationship Id="rId15" Type="http://schemas.openxmlformats.org/officeDocument/2006/relationships/image" Target="../media/image130.png"/><Relationship Id="rId10" Type="http://schemas.openxmlformats.org/officeDocument/2006/relationships/customXml" Target="../ink/ink56.xml"/><Relationship Id="rId19" Type="http://schemas.openxmlformats.org/officeDocument/2006/relationships/image" Target="../media/image132.png"/><Relationship Id="rId4" Type="http://schemas.openxmlformats.org/officeDocument/2006/relationships/customXml" Target="../ink/ink53.xml"/><Relationship Id="rId9" Type="http://schemas.openxmlformats.org/officeDocument/2006/relationships/image" Target="../media/image23.png"/><Relationship Id="rId14" Type="http://schemas.openxmlformats.org/officeDocument/2006/relationships/customXml" Target="../ink/ink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ulbenkian.pt/noticias/dia-internacional-de-acao-para-os-direitos-humanos/"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theconversation.com/lgbt-equality-doesnt-exist-but-heres-how-to-fight-for-it-60977"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agemt.org/contraponto/"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5"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customXml" Target="../ink/ink8.xml"/><Relationship Id="rId17" Type="http://schemas.openxmlformats.org/officeDocument/2006/relationships/image" Target="../media/image10.png"/><Relationship Id="rId2" Type="http://schemas.openxmlformats.org/officeDocument/2006/relationships/customXml" Target="../ink/ink3.xml"/><Relationship Id="rId16" Type="http://schemas.openxmlformats.org/officeDocument/2006/relationships/customXml" Target="../ink/ink10.xml"/><Relationship Id="rId1" Type="http://schemas.openxmlformats.org/officeDocument/2006/relationships/slideLayout" Target="../slideLayouts/slideLayout4.xml"/><Relationship Id="rId6" Type="http://schemas.openxmlformats.org/officeDocument/2006/relationships/customXml" Target="../ink/ink5.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9.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1.png"/><Relationship Id="rId1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A7F61FD-55C2-4FE0-ABEB-0EB5DD5CACAC}"/>
              </a:ext>
            </a:extLst>
          </p:cNvPr>
          <p:cNvPicPr>
            <a:picLocks noChangeAspect="1"/>
          </p:cNvPicPr>
          <p:nvPr/>
        </p:nvPicPr>
        <p:blipFill rotWithShape="1">
          <a:blip r:embed="rId2">
            <a:alphaModFix amt="55000"/>
          </a:blip>
          <a:srcRect t="15730"/>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EDFD950-9E05-49D5-8875-640F39DECE41}"/>
              </a:ext>
            </a:extLst>
          </p:cNvPr>
          <p:cNvSpPr>
            <a:spLocks noGrp="1"/>
          </p:cNvSpPr>
          <p:nvPr>
            <p:ph type="ctrTitle"/>
          </p:nvPr>
        </p:nvSpPr>
        <p:spPr>
          <a:xfrm>
            <a:off x="3577192" y="1032483"/>
            <a:ext cx="5037616" cy="2982360"/>
          </a:xfrm>
        </p:spPr>
        <p:txBody>
          <a:bodyPr>
            <a:normAutofit/>
          </a:bodyPr>
          <a:lstStyle/>
          <a:p>
            <a:r>
              <a:rPr lang="pt-PT" dirty="0"/>
              <a:t>Direitos </a:t>
            </a:r>
            <a:br>
              <a:rPr lang="pt-PT" dirty="0"/>
            </a:br>
            <a:r>
              <a:rPr lang="pt-PT" dirty="0"/>
              <a:t>humanos</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6" name="Tinta 5">
                <a:extLst>
                  <a:ext uri="{FF2B5EF4-FFF2-40B4-BE49-F238E27FC236}">
                    <a16:creationId xmlns:a16="http://schemas.microsoft.com/office/drawing/2014/main" id="{766E44E3-5912-4C8B-884B-AD3E6323E086}"/>
                  </a:ext>
                </a:extLst>
              </p14:cNvPr>
              <p14:cNvContentPartPr/>
              <p14:nvPr/>
            </p14:nvContentPartPr>
            <p14:xfrm>
              <a:off x="5348655" y="2131920"/>
              <a:ext cx="6840" cy="6120"/>
            </p14:xfrm>
          </p:contentPart>
        </mc:Choice>
        <mc:Fallback xmlns="">
          <p:pic>
            <p:nvPicPr>
              <p:cNvPr id="6" name="Tinta 5">
                <a:extLst>
                  <a:ext uri="{FF2B5EF4-FFF2-40B4-BE49-F238E27FC236}">
                    <a16:creationId xmlns:a16="http://schemas.microsoft.com/office/drawing/2014/main" id="{766E44E3-5912-4C8B-884B-AD3E6323E086}"/>
                  </a:ext>
                </a:extLst>
              </p:cNvPr>
              <p:cNvPicPr/>
              <p:nvPr/>
            </p:nvPicPr>
            <p:blipFill>
              <a:blip r:embed="rId4"/>
              <a:stretch>
                <a:fillRect/>
              </a:stretch>
            </p:blipFill>
            <p:spPr>
              <a:xfrm>
                <a:off x="5340015" y="2123280"/>
                <a:ext cx="24480" cy="23760"/>
              </a:xfrm>
              <a:prstGeom prst="rect">
                <a:avLst/>
              </a:prstGeom>
            </p:spPr>
          </p:pic>
        </mc:Fallback>
      </mc:AlternateContent>
    </p:spTree>
    <p:extLst>
      <p:ext uri="{BB962C8B-B14F-4D97-AF65-F5344CB8AC3E}">
        <p14:creationId xmlns:p14="http://schemas.microsoft.com/office/powerpoint/2010/main" val="421109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496AE-61A2-41EE-85B3-3049CB1E1980}"/>
              </a:ext>
            </a:extLst>
          </p:cNvPr>
          <p:cNvSpPr>
            <a:spLocks noGrp="1"/>
          </p:cNvSpPr>
          <p:nvPr>
            <p:ph type="title"/>
          </p:nvPr>
        </p:nvSpPr>
        <p:spPr/>
        <p:txBody>
          <a:bodyPr/>
          <a:lstStyle/>
          <a:p>
            <a:r>
              <a:rPr lang="pt-PT" dirty="0"/>
              <a:t>Artigos: 12º e 13º</a:t>
            </a:r>
          </a:p>
        </p:txBody>
      </p:sp>
      <p:sp>
        <p:nvSpPr>
          <p:cNvPr id="3" name="Marcador de Posição de Conteúdo 2">
            <a:extLst>
              <a:ext uri="{FF2B5EF4-FFF2-40B4-BE49-F238E27FC236}">
                <a16:creationId xmlns:a16="http://schemas.microsoft.com/office/drawing/2014/main" id="{A5224ADB-39D7-4BB6-8E08-5C18DF157620}"/>
              </a:ext>
            </a:extLst>
          </p:cNvPr>
          <p:cNvSpPr>
            <a:spLocks noGrp="1"/>
          </p:cNvSpPr>
          <p:nvPr>
            <p:ph sz="half" idx="1"/>
          </p:nvPr>
        </p:nvSpPr>
        <p:spPr/>
        <p:txBody>
          <a:bodyPr>
            <a:normAutofit lnSpcReduction="10000"/>
          </a:bodyPr>
          <a:lstStyle/>
          <a:p>
            <a:pPr algn="ctr"/>
            <a:r>
              <a:rPr lang="pt-PT" b="1" i="0" u="none" strike="noStrike" dirty="0">
                <a:solidFill>
                  <a:srgbClr val="000000"/>
                </a:solidFill>
                <a:effectLst/>
                <a:latin typeface="Roboto"/>
              </a:rPr>
              <a:t>Artigo 12.º</a:t>
            </a:r>
            <a:endParaRPr lang="pt-PT" b="1" i="0" dirty="0">
              <a:solidFill>
                <a:srgbClr val="000000"/>
              </a:solidFill>
              <a:effectLst/>
              <a:latin typeface="Roboto"/>
            </a:endParaRPr>
          </a:p>
          <a:p>
            <a:pPr algn="l"/>
            <a:r>
              <a:rPr lang="pt-PT" b="0" i="0" dirty="0">
                <a:solidFill>
                  <a:srgbClr val="333333"/>
                </a:solidFill>
                <a:effectLst/>
                <a:latin typeface="Roboto"/>
              </a:rPr>
              <a:t>Ninguém sofrerá intromissões arbitrárias na sua vida privada, na sua família, no seu domicílio ou na sua correspondência, nem ataques à sua honra e reputação. Contra tais intromissões ou ataques toda a pessoa tem direito a proteção da lei.</a:t>
            </a:r>
          </a:p>
          <a:p>
            <a:endParaRPr lang="pt-PT" dirty="0"/>
          </a:p>
        </p:txBody>
      </p:sp>
      <p:sp>
        <p:nvSpPr>
          <p:cNvPr id="4" name="Marcador de Posição de Conteúdo 3">
            <a:extLst>
              <a:ext uri="{FF2B5EF4-FFF2-40B4-BE49-F238E27FC236}">
                <a16:creationId xmlns:a16="http://schemas.microsoft.com/office/drawing/2014/main" id="{C680EC49-ACA8-4BB4-AF7D-C43E08CEBCB0}"/>
              </a:ext>
            </a:extLst>
          </p:cNvPr>
          <p:cNvSpPr>
            <a:spLocks noGrp="1"/>
          </p:cNvSpPr>
          <p:nvPr>
            <p:ph sz="half" idx="2"/>
          </p:nvPr>
        </p:nvSpPr>
        <p:spPr/>
        <p:txBody>
          <a:bodyPr>
            <a:normAutofit lnSpcReduction="10000"/>
          </a:bodyPr>
          <a:lstStyle/>
          <a:p>
            <a:pPr algn="ctr"/>
            <a:r>
              <a:rPr lang="pt-PT" b="1" i="0" u="none" strike="noStrike" dirty="0">
                <a:solidFill>
                  <a:srgbClr val="000000"/>
                </a:solidFill>
                <a:effectLst/>
                <a:latin typeface="Roboto"/>
              </a:rPr>
              <a:t>Artigo 13.º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tem o direito de livremente circular e escolher a sua residência no interior de um Estado.</a:t>
            </a:r>
          </a:p>
          <a:p>
            <a:pPr algn="l">
              <a:buFont typeface="+mj-lt"/>
              <a:buAutoNum type="arabicPeriod"/>
            </a:pPr>
            <a:r>
              <a:rPr lang="pt-PT" b="0" i="0" dirty="0">
                <a:solidFill>
                  <a:srgbClr val="333333"/>
                </a:solidFill>
                <a:effectLst/>
                <a:latin typeface="Roboto"/>
              </a:rPr>
              <a:t>Toda a pessoa tem o direito de abandonar o país em que se encontra, incluindo o seu, e o direito de regressar ao seu país.</a:t>
            </a:r>
          </a:p>
          <a:p>
            <a:endParaRPr lang="pt-PT" dirty="0"/>
          </a:p>
        </p:txBody>
      </p:sp>
    </p:spTree>
    <p:extLst>
      <p:ext uri="{BB962C8B-B14F-4D97-AF65-F5344CB8AC3E}">
        <p14:creationId xmlns:p14="http://schemas.microsoft.com/office/powerpoint/2010/main" val="332583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E2AF5-5C2D-4191-BBB4-AD0025B65588}"/>
              </a:ext>
            </a:extLst>
          </p:cNvPr>
          <p:cNvSpPr>
            <a:spLocks noGrp="1"/>
          </p:cNvSpPr>
          <p:nvPr>
            <p:ph type="title"/>
          </p:nvPr>
        </p:nvSpPr>
        <p:spPr/>
        <p:txBody>
          <a:bodyPr/>
          <a:lstStyle/>
          <a:p>
            <a:r>
              <a:rPr lang="pt-PT" dirty="0"/>
              <a:t>Artigos:14º e 15º</a:t>
            </a:r>
          </a:p>
        </p:txBody>
      </p:sp>
      <p:sp>
        <p:nvSpPr>
          <p:cNvPr id="3" name="Marcador de Posição de Conteúdo 2">
            <a:extLst>
              <a:ext uri="{FF2B5EF4-FFF2-40B4-BE49-F238E27FC236}">
                <a16:creationId xmlns:a16="http://schemas.microsoft.com/office/drawing/2014/main" id="{C1B18F47-399C-495D-917C-5BB9C7FB4B85}"/>
              </a:ext>
            </a:extLst>
          </p:cNvPr>
          <p:cNvSpPr>
            <a:spLocks noGrp="1"/>
          </p:cNvSpPr>
          <p:nvPr>
            <p:ph sz="half" idx="1"/>
          </p:nvPr>
        </p:nvSpPr>
        <p:spPr/>
        <p:txBody>
          <a:bodyPr>
            <a:normAutofit fontScale="92500" lnSpcReduction="10000"/>
          </a:bodyPr>
          <a:lstStyle/>
          <a:p>
            <a:pPr algn="ctr"/>
            <a:r>
              <a:rPr lang="pt-PT" b="1" i="0" u="none" strike="noStrike" dirty="0">
                <a:solidFill>
                  <a:srgbClr val="000000"/>
                </a:solidFill>
                <a:effectLst/>
                <a:latin typeface="Roboto"/>
              </a:rPr>
              <a:t>Artigo 14.º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sujeita a perseguição tem o direito de procurar e de beneficiar de asilo em outros países.</a:t>
            </a:r>
          </a:p>
          <a:p>
            <a:pPr algn="l">
              <a:buFont typeface="+mj-lt"/>
              <a:buAutoNum type="arabicPeriod"/>
            </a:pPr>
            <a:r>
              <a:rPr lang="pt-PT" b="0" i="0" dirty="0">
                <a:solidFill>
                  <a:srgbClr val="333333"/>
                </a:solidFill>
                <a:effectLst/>
                <a:latin typeface="Roboto"/>
              </a:rPr>
              <a:t>Este direito não pode, porém, ser invocado no caso de processo realmente existente por crime de direito comum ou por atividades contrárias aos fins e aos princípios das Nações Unidas.</a:t>
            </a:r>
          </a:p>
          <a:p>
            <a:endParaRPr lang="pt-PT" dirty="0"/>
          </a:p>
        </p:txBody>
      </p:sp>
      <p:sp>
        <p:nvSpPr>
          <p:cNvPr id="4" name="Marcador de Posição de Conteúdo 3">
            <a:extLst>
              <a:ext uri="{FF2B5EF4-FFF2-40B4-BE49-F238E27FC236}">
                <a16:creationId xmlns:a16="http://schemas.microsoft.com/office/drawing/2014/main" id="{4E9F4D8B-A877-4567-85E5-672BB65C947B}"/>
              </a:ext>
            </a:extLst>
          </p:cNvPr>
          <p:cNvSpPr>
            <a:spLocks noGrp="1"/>
          </p:cNvSpPr>
          <p:nvPr>
            <p:ph sz="half" idx="2"/>
          </p:nvPr>
        </p:nvSpPr>
        <p:spPr/>
        <p:txBody>
          <a:bodyPr>
            <a:normAutofit fontScale="92500" lnSpcReduction="10000"/>
          </a:bodyPr>
          <a:lstStyle/>
          <a:p>
            <a:pPr algn="ctr"/>
            <a:r>
              <a:rPr lang="pt-PT" b="1" i="0" u="none" strike="noStrike" dirty="0">
                <a:solidFill>
                  <a:srgbClr val="000000"/>
                </a:solidFill>
                <a:effectLst/>
                <a:latin typeface="Roboto"/>
              </a:rPr>
              <a:t>Artigo 15.º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Todo o indivíduo tem direito a ter uma nacionalidade.</a:t>
            </a:r>
          </a:p>
          <a:p>
            <a:pPr algn="l">
              <a:buFont typeface="+mj-lt"/>
              <a:buAutoNum type="arabicPeriod"/>
            </a:pPr>
            <a:r>
              <a:rPr lang="pt-PT" b="0" i="0" dirty="0">
                <a:solidFill>
                  <a:srgbClr val="333333"/>
                </a:solidFill>
                <a:effectLst/>
                <a:latin typeface="Roboto"/>
              </a:rPr>
              <a:t>Ninguém pode ser arbitrariamente privado da sua nacionalidade nem do direito de mudar de nacionalidade.</a:t>
            </a:r>
          </a:p>
          <a:p>
            <a:endParaRPr lang="pt-PT" dirty="0"/>
          </a:p>
        </p:txBody>
      </p:sp>
    </p:spTree>
    <p:extLst>
      <p:ext uri="{BB962C8B-B14F-4D97-AF65-F5344CB8AC3E}">
        <p14:creationId xmlns:p14="http://schemas.microsoft.com/office/powerpoint/2010/main" val="253794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989A6-1D5A-4499-8A70-2EC412D1A6C0}"/>
              </a:ext>
            </a:extLst>
          </p:cNvPr>
          <p:cNvSpPr>
            <a:spLocks noGrp="1"/>
          </p:cNvSpPr>
          <p:nvPr>
            <p:ph type="title"/>
          </p:nvPr>
        </p:nvSpPr>
        <p:spPr/>
        <p:txBody>
          <a:bodyPr/>
          <a:lstStyle/>
          <a:p>
            <a:r>
              <a:rPr lang="pt-PT" dirty="0"/>
              <a:t>Artigos: 16º e 17º </a:t>
            </a:r>
          </a:p>
        </p:txBody>
      </p:sp>
      <p:sp>
        <p:nvSpPr>
          <p:cNvPr id="3" name="Marcador de Posição de Conteúdo 2">
            <a:extLst>
              <a:ext uri="{FF2B5EF4-FFF2-40B4-BE49-F238E27FC236}">
                <a16:creationId xmlns:a16="http://schemas.microsoft.com/office/drawing/2014/main" id="{EC929701-7AA2-47D3-ABB8-828CD045370D}"/>
              </a:ext>
            </a:extLst>
          </p:cNvPr>
          <p:cNvSpPr>
            <a:spLocks noGrp="1"/>
          </p:cNvSpPr>
          <p:nvPr>
            <p:ph sz="half" idx="1"/>
          </p:nvPr>
        </p:nvSpPr>
        <p:spPr/>
        <p:txBody>
          <a:bodyPr>
            <a:normAutofit fontScale="77500" lnSpcReduction="20000"/>
          </a:bodyPr>
          <a:lstStyle/>
          <a:p>
            <a:pPr algn="ctr"/>
            <a:r>
              <a:rPr lang="pt-PT" b="1" i="0" u="none" strike="noStrike" dirty="0">
                <a:solidFill>
                  <a:srgbClr val="000000"/>
                </a:solidFill>
                <a:effectLst/>
                <a:latin typeface="Roboto"/>
              </a:rPr>
              <a:t>Artigo 16.º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A partir da idade núbil, o homem e a mulher têm o direito de casar e de constituir família, sem restrição alguma de raça, nacionalidade ou religião. Durante o casamento e na altura da sua dissolução, ambos têm direitos iguais.</a:t>
            </a:r>
          </a:p>
          <a:p>
            <a:pPr algn="l">
              <a:buFont typeface="+mj-lt"/>
              <a:buAutoNum type="arabicPeriod"/>
            </a:pPr>
            <a:r>
              <a:rPr lang="pt-PT" b="0" i="0" dirty="0">
                <a:solidFill>
                  <a:srgbClr val="333333"/>
                </a:solidFill>
                <a:effectLst/>
                <a:latin typeface="Roboto"/>
              </a:rPr>
              <a:t>O casamento não pode ser celebrado sem o livre e pleno consentimento dos futuros esposos.</a:t>
            </a:r>
          </a:p>
          <a:p>
            <a:pPr algn="l">
              <a:buFont typeface="+mj-lt"/>
              <a:buAutoNum type="arabicPeriod"/>
            </a:pPr>
            <a:r>
              <a:rPr lang="pt-PT" b="0" i="0" dirty="0">
                <a:solidFill>
                  <a:srgbClr val="333333"/>
                </a:solidFill>
                <a:effectLst/>
                <a:latin typeface="Roboto"/>
              </a:rPr>
              <a:t>A família é o elemento natural e fundamental da sociedade e tem direito à proteção desta e do Estado.</a:t>
            </a:r>
          </a:p>
          <a:p>
            <a:endParaRPr lang="pt-PT" dirty="0"/>
          </a:p>
        </p:txBody>
      </p:sp>
      <p:sp>
        <p:nvSpPr>
          <p:cNvPr id="4" name="Marcador de Posição de Conteúdo 3">
            <a:extLst>
              <a:ext uri="{FF2B5EF4-FFF2-40B4-BE49-F238E27FC236}">
                <a16:creationId xmlns:a16="http://schemas.microsoft.com/office/drawing/2014/main" id="{B28FCAA4-EBD4-4D4A-927F-56332C338D52}"/>
              </a:ext>
            </a:extLst>
          </p:cNvPr>
          <p:cNvSpPr>
            <a:spLocks noGrp="1"/>
          </p:cNvSpPr>
          <p:nvPr>
            <p:ph sz="half" idx="2"/>
          </p:nvPr>
        </p:nvSpPr>
        <p:spPr/>
        <p:txBody>
          <a:bodyPr>
            <a:normAutofit fontScale="77500" lnSpcReduction="20000"/>
          </a:bodyPr>
          <a:lstStyle/>
          <a:p>
            <a:pPr algn="ctr"/>
            <a:r>
              <a:rPr lang="pt-PT" b="1" i="0" u="none" strike="noStrike" dirty="0">
                <a:solidFill>
                  <a:srgbClr val="000000"/>
                </a:solidFill>
                <a:effectLst/>
                <a:latin typeface="Roboto"/>
              </a:rPr>
              <a:t>Artigo 17.º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individual ou coletivamente, tem direito à propriedade.</a:t>
            </a:r>
          </a:p>
          <a:p>
            <a:pPr algn="l">
              <a:buFont typeface="+mj-lt"/>
              <a:buAutoNum type="arabicPeriod"/>
            </a:pPr>
            <a:r>
              <a:rPr lang="pt-PT" b="0" i="0" dirty="0">
                <a:solidFill>
                  <a:srgbClr val="333333"/>
                </a:solidFill>
                <a:effectLst/>
                <a:latin typeface="Roboto"/>
              </a:rPr>
              <a:t>Ninguém pode ser arbitrariamente privado da sua propriedade.</a:t>
            </a:r>
          </a:p>
          <a:p>
            <a:endParaRPr lang="pt-PT" dirty="0"/>
          </a:p>
        </p:txBody>
      </p:sp>
    </p:spTree>
    <p:extLst>
      <p:ext uri="{BB962C8B-B14F-4D97-AF65-F5344CB8AC3E}">
        <p14:creationId xmlns:p14="http://schemas.microsoft.com/office/powerpoint/2010/main" val="317536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F070D-C4AB-496E-A08E-75325CE03684}"/>
              </a:ext>
            </a:extLst>
          </p:cNvPr>
          <p:cNvSpPr>
            <a:spLocks noGrp="1"/>
          </p:cNvSpPr>
          <p:nvPr>
            <p:ph type="title"/>
          </p:nvPr>
        </p:nvSpPr>
        <p:spPr/>
        <p:txBody>
          <a:bodyPr/>
          <a:lstStyle/>
          <a:p>
            <a:r>
              <a:rPr lang="pt-PT" dirty="0"/>
              <a:t>Artigos 18º e 19º</a:t>
            </a:r>
          </a:p>
        </p:txBody>
      </p:sp>
      <p:sp>
        <p:nvSpPr>
          <p:cNvPr id="3" name="Marcador de Posição de Conteúdo 2">
            <a:extLst>
              <a:ext uri="{FF2B5EF4-FFF2-40B4-BE49-F238E27FC236}">
                <a16:creationId xmlns:a16="http://schemas.microsoft.com/office/drawing/2014/main" id="{DA4C310B-D224-4229-BB9D-24E49C660654}"/>
              </a:ext>
            </a:extLst>
          </p:cNvPr>
          <p:cNvSpPr>
            <a:spLocks noGrp="1"/>
          </p:cNvSpPr>
          <p:nvPr>
            <p:ph sz="half" idx="1"/>
          </p:nvPr>
        </p:nvSpPr>
        <p:spPr/>
        <p:txBody>
          <a:bodyPr>
            <a:normAutofit fontScale="92500" lnSpcReduction="10000"/>
          </a:bodyPr>
          <a:lstStyle/>
          <a:p>
            <a:pPr algn="ctr"/>
            <a:r>
              <a:rPr lang="pt-PT" b="1" i="0" u="none" strike="noStrike" dirty="0">
                <a:solidFill>
                  <a:srgbClr val="000000"/>
                </a:solidFill>
                <a:effectLst/>
                <a:latin typeface="Roboto"/>
              </a:rPr>
              <a:t>Artigo 18.º</a:t>
            </a:r>
            <a:endParaRPr lang="pt-PT" b="1" i="0" dirty="0">
              <a:solidFill>
                <a:srgbClr val="000000"/>
              </a:solidFill>
              <a:effectLst/>
              <a:latin typeface="Roboto"/>
            </a:endParaRPr>
          </a:p>
          <a:p>
            <a:pPr algn="l"/>
            <a:r>
              <a:rPr lang="pt-PT" b="0" i="0" dirty="0">
                <a:solidFill>
                  <a:srgbClr val="333333"/>
                </a:solidFill>
                <a:effectLst/>
                <a:latin typeface="Roboto"/>
              </a:rPr>
              <a:t>Toda a pessoa tem direito à liberdade de pensamento, de consciência e de religião; este direito implica a liberdade de mudar de religião ou de convicção, assim como a liberdade de manifestar a religião ou convicção, sozinho ou em comum, tanto em público como em privado, pelo ensino, pela prática, pelo culto e pelos ritos.</a:t>
            </a:r>
          </a:p>
          <a:p>
            <a:endParaRPr lang="pt-PT" dirty="0"/>
          </a:p>
        </p:txBody>
      </p:sp>
      <p:sp>
        <p:nvSpPr>
          <p:cNvPr id="4" name="Marcador de Posição de Conteúdo 3">
            <a:extLst>
              <a:ext uri="{FF2B5EF4-FFF2-40B4-BE49-F238E27FC236}">
                <a16:creationId xmlns:a16="http://schemas.microsoft.com/office/drawing/2014/main" id="{AEAA5BE5-96C3-42C7-9CB5-D21A8722A3A5}"/>
              </a:ext>
            </a:extLst>
          </p:cNvPr>
          <p:cNvSpPr>
            <a:spLocks noGrp="1"/>
          </p:cNvSpPr>
          <p:nvPr>
            <p:ph sz="half" idx="2"/>
          </p:nvPr>
        </p:nvSpPr>
        <p:spPr/>
        <p:txBody>
          <a:bodyPr>
            <a:normAutofit fontScale="92500" lnSpcReduction="10000"/>
          </a:bodyPr>
          <a:lstStyle/>
          <a:p>
            <a:pPr algn="ctr"/>
            <a:r>
              <a:rPr lang="pt-PT" b="1" i="0" u="none" strike="noStrike" dirty="0">
                <a:solidFill>
                  <a:srgbClr val="000000"/>
                </a:solidFill>
                <a:effectLst/>
                <a:latin typeface="Roboto"/>
              </a:rPr>
              <a:t>Artigo 19.º</a:t>
            </a:r>
            <a:endParaRPr lang="pt-PT" b="1" i="0" dirty="0">
              <a:solidFill>
                <a:srgbClr val="000000"/>
              </a:solidFill>
              <a:effectLst/>
              <a:latin typeface="Roboto"/>
            </a:endParaRPr>
          </a:p>
          <a:p>
            <a:pPr algn="l"/>
            <a:r>
              <a:rPr lang="pt-PT" b="0" i="0" dirty="0">
                <a:solidFill>
                  <a:srgbClr val="333333"/>
                </a:solidFill>
                <a:effectLst/>
                <a:latin typeface="Roboto"/>
              </a:rPr>
              <a:t>Todo o indivíduo tem direito à liberdade de opinião e de expressão, o que implica o direito de não ser inquietado pelas suas opiniões e o de procurar, receber e difundir, sem consideração de fronteiras, informações e ideias por qualquer meio de expressão.</a:t>
            </a:r>
          </a:p>
          <a:p>
            <a:endParaRPr lang="pt-PT" dirty="0"/>
          </a:p>
        </p:txBody>
      </p:sp>
    </p:spTree>
    <p:extLst>
      <p:ext uri="{BB962C8B-B14F-4D97-AF65-F5344CB8AC3E}">
        <p14:creationId xmlns:p14="http://schemas.microsoft.com/office/powerpoint/2010/main" val="4179492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84381-4480-4D01-855A-4ECA7D9A3C0B}"/>
              </a:ext>
            </a:extLst>
          </p:cNvPr>
          <p:cNvSpPr>
            <a:spLocks noGrp="1"/>
          </p:cNvSpPr>
          <p:nvPr>
            <p:ph type="title"/>
          </p:nvPr>
        </p:nvSpPr>
        <p:spPr/>
        <p:txBody>
          <a:bodyPr/>
          <a:lstStyle/>
          <a:p>
            <a:r>
              <a:rPr lang="pt-PT" dirty="0"/>
              <a:t>Artigos: 2oº e 21º </a:t>
            </a:r>
          </a:p>
        </p:txBody>
      </p:sp>
      <p:sp>
        <p:nvSpPr>
          <p:cNvPr id="3" name="Marcador de Posição de Conteúdo 2">
            <a:extLst>
              <a:ext uri="{FF2B5EF4-FFF2-40B4-BE49-F238E27FC236}">
                <a16:creationId xmlns:a16="http://schemas.microsoft.com/office/drawing/2014/main" id="{DF83AF4E-29F0-4AB6-923A-45B9E00908E5}"/>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20.º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tem direito à liberdade de reunião e de associação pacíficas.</a:t>
            </a:r>
          </a:p>
          <a:p>
            <a:pPr algn="l">
              <a:buFont typeface="+mj-lt"/>
              <a:buAutoNum type="arabicPeriod"/>
            </a:pPr>
            <a:r>
              <a:rPr lang="pt-PT" b="0" i="0" dirty="0">
                <a:solidFill>
                  <a:srgbClr val="333333"/>
                </a:solidFill>
                <a:effectLst/>
                <a:latin typeface="Roboto"/>
              </a:rPr>
              <a:t>Ninguém pode ser obrigado a fazer parte de uma associação.</a:t>
            </a:r>
          </a:p>
          <a:p>
            <a:endParaRPr lang="pt-PT" dirty="0"/>
          </a:p>
        </p:txBody>
      </p:sp>
      <p:sp>
        <p:nvSpPr>
          <p:cNvPr id="4" name="Marcador de Posição de Conteúdo 3">
            <a:extLst>
              <a:ext uri="{FF2B5EF4-FFF2-40B4-BE49-F238E27FC236}">
                <a16:creationId xmlns:a16="http://schemas.microsoft.com/office/drawing/2014/main" id="{3B8110E4-D992-4C55-9D2C-1890E89A7AFB}"/>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21.º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tem o direito de tomar parte na direção dos negócios públicos do seu país, quer diretamente, quer por intermédio de representantes livremente escolhidos.</a:t>
            </a:r>
          </a:p>
          <a:p>
            <a:pPr algn="l">
              <a:buFont typeface="+mj-lt"/>
              <a:buAutoNum type="arabicPeriod"/>
            </a:pPr>
            <a:r>
              <a:rPr lang="pt-PT" b="0" i="0" dirty="0">
                <a:solidFill>
                  <a:srgbClr val="333333"/>
                </a:solidFill>
                <a:effectLst/>
                <a:latin typeface="Roboto"/>
              </a:rPr>
              <a:t>Toda a pessoa tem direito de acesso, em condições de igualdade, às funções públicas do seu país.</a:t>
            </a:r>
          </a:p>
          <a:p>
            <a:pPr algn="l">
              <a:buFont typeface="+mj-lt"/>
              <a:buAutoNum type="arabicPeriod"/>
            </a:pPr>
            <a:r>
              <a:rPr lang="pt-PT" b="0" i="0" dirty="0">
                <a:solidFill>
                  <a:srgbClr val="333333"/>
                </a:solidFill>
                <a:effectLst/>
                <a:latin typeface="Roboto"/>
              </a:rPr>
              <a:t>A vontade do povo é o fundamento da autoridade dos poderes públicos; e deve exprimir-se através de eleições honestas a realizar periodicamente por sufrágio universal e igual, com voto secreto ou segundo processo equivalente que salvaguarde a liberdade de voto.</a:t>
            </a:r>
          </a:p>
          <a:p>
            <a:endParaRPr lang="pt-PT" dirty="0"/>
          </a:p>
        </p:txBody>
      </p:sp>
    </p:spTree>
    <p:extLst>
      <p:ext uri="{BB962C8B-B14F-4D97-AF65-F5344CB8AC3E}">
        <p14:creationId xmlns:p14="http://schemas.microsoft.com/office/powerpoint/2010/main" val="118887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7355EB48-CA6C-40A4-B5BE-A546E54F1593}"/>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22.º</a:t>
            </a:r>
            <a:endParaRPr lang="pt-PT" b="1" i="0" dirty="0">
              <a:solidFill>
                <a:srgbClr val="000000"/>
              </a:solidFill>
              <a:effectLst/>
              <a:latin typeface="Roboto"/>
            </a:endParaRPr>
          </a:p>
          <a:p>
            <a:pPr algn="l"/>
            <a:r>
              <a:rPr lang="pt-PT" sz="3400" b="0" i="0" dirty="0">
                <a:solidFill>
                  <a:srgbClr val="333333"/>
                </a:solidFill>
                <a:effectLst/>
                <a:latin typeface="Roboto"/>
              </a:rPr>
              <a:t>Toda a pessoa, como membro da sociedade, tem direito à segurança social; e pode legitimamente exigir a satisfação dos direitos económicos, sociais e culturais indispensáveis, graças ao esforço nacional e à cooperação internacional, de harmonia com a organização e os recursos de cada país</a:t>
            </a:r>
            <a:r>
              <a:rPr lang="pt-PT" b="0" i="0" dirty="0">
                <a:solidFill>
                  <a:srgbClr val="333333"/>
                </a:solidFill>
                <a:effectLst/>
                <a:latin typeface="Roboto"/>
              </a:rPr>
              <a:t>.</a:t>
            </a:r>
          </a:p>
          <a:p>
            <a:endParaRPr lang="pt-PT" dirty="0"/>
          </a:p>
        </p:txBody>
      </p:sp>
      <p:sp>
        <p:nvSpPr>
          <p:cNvPr id="4" name="Marcador de Posição de Conteúdo 3">
            <a:extLst>
              <a:ext uri="{FF2B5EF4-FFF2-40B4-BE49-F238E27FC236}">
                <a16:creationId xmlns:a16="http://schemas.microsoft.com/office/drawing/2014/main" id="{F833C6C8-0CE2-4BB3-87C9-B8F64E2B19A3}"/>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23.º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tem direito ao trabalho, à livre escolha do trabalho, a condições equitativas e satisfatórias de trabalho e à proteção contra o desemprego.</a:t>
            </a:r>
          </a:p>
          <a:p>
            <a:pPr algn="l">
              <a:buFont typeface="+mj-lt"/>
              <a:buAutoNum type="arabicPeriod"/>
            </a:pPr>
            <a:r>
              <a:rPr lang="pt-PT" b="0" i="0" dirty="0">
                <a:solidFill>
                  <a:srgbClr val="333333"/>
                </a:solidFill>
                <a:effectLst/>
                <a:latin typeface="Roboto"/>
              </a:rPr>
              <a:t>Todos têm direito, sem discriminação alguma, a salário igual por trabalho igual.</a:t>
            </a:r>
          </a:p>
          <a:p>
            <a:pPr algn="l">
              <a:buFont typeface="+mj-lt"/>
              <a:buAutoNum type="arabicPeriod"/>
            </a:pPr>
            <a:r>
              <a:rPr lang="pt-PT" b="0" i="0" dirty="0">
                <a:solidFill>
                  <a:srgbClr val="333333"/>
                </a:solidFill>
                <a:effectLst/>
                <a:latin typeface="Roboto"/>
              </a:rPr>
              <a:t>Quem trabalha tem direito a uma remuneração equitativa e satisfatória, que lhe permita e à sua família uma existência conforme com a dignidade humana, e completada, se possível, por todos os outros meios de proteção social.</a:t>
            </a:r>
          </a:p>
          <a:p>
            <a:pPr algn="l">
              <a:buFont typeface="+mj-lt"/>
              <a:buAutoNum type="arabicPeriod"/>
            </a:pPr>
            <a:r>
              <a:rPr lang="pt-PT" b="0" i="0" dirty="0">
                <a:solidFill>
                  <a:srgbClr val="333333"/>
                </a:solidFill>
                <a:effectLst/>
                <a:latin typeface="Roboto"/>
              </a:rPr>
              <a:t>Toda a pessoa tem o direito de fundar com outras pessoas sindicatos e de se filiar em sindicatos para a defesa dos seus interesses.</a:t>
            </a:r>
          </a:p>
          <a:p>
            <a:endParaRPr lang="pt-PT" dirty="0"/>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29" name="Tinta 28">
                <a:extLst>
                  <a:ext uri="{FF2B5EF4-FFF2-40B4-BE49-F238E27FC236}">
                    <a16:creationId xmlns:a16="http://schemas.microsoft.com/office/drawing/2014/main" id="{DB39A29F-444E-4106-BF14-C05DCC76A71A}"/>
                  </a:ext>
                </a:extLst>
              </p14:cNvPr>
              <p14:cNvContentPartPr/>
              <p14:nvPr/>
            </p14:nvContentPartPr>
            <p14:xfrm>
              <a:off x="1073244" y="878497"/>
              <a:ext cx="48240" cy="596880"/>
            </p14:xfrm>
          </p:contentPart>
        </mc:Choice>
        <mc:Fallback>
          <p:pic>
            <p:nvPicPr>
              <p:cNvPr id="29" name="Tinta 28">
                <a:extLst>
                  <a:ext uri="{FF2B5EF4-FFF2-40B4-BE49-F238E27FC236}">
                    <a16:creationId xmlns:a16="http://schemas.microsoft.com/office/drawing/2014/main" id="{DB39A29F-444E-4106-BF14-C05DCC76A71A}"/>
                  </a:ext>
                </a:extLst>
              </p:cNvPr>
              <p:cNvPicPr/>
              <p:nvPr/>
            </p:nvPicPr>
            <p:blipFill>
              <a:blip r:embed="rId3"/>
              <a:stretch>
                <a:fillRect/>
              </a:stretch>
            </p:blipFill>
            <p:spPr>
              <a:xfrm>
                <a:off x="1037244" y="842497"/>
                <a:ext cx="119880" cy="668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0" name="Tinta 29">
                <a:extLst>
                  <a:ext uri="{FF2B5EF4-FFF2-40B4-BE49-F238E27FC236}">
                    <a16:creationId xmlns:a16="http://schemas.microsoft.com/office/drawing/2014/main" id="{1E14097A-D7A2-40B6-B5C2-B732298A7CFF}"/>
                  </a:ext>
                </a:extLst>
              </p14:cNvPr>
              <p14:cNvContentPartPr/>
              <p14:nvPr/>
            </p14:nvContentPartPr>
            <p14:xfrm>
              <a:off x="1156911" y="839077"/>
              <a:ext cx="644400" cy="791640"/>
            </p14:xfrm>
          </p:contentPart>
        </mc:Choice>
        <mc:Fallback>
          <p:pic>
            <p:nvPicPr>
              <p:cNvPr id="30" name="Tinta 29">
                <a:extLst>
                  <a:ext uri="{FF2B5EF4-FFF2-40B4-BE49-F238E27FC236}">
                    <a16:creationId xmlns:a16="http://schemas.microsoft.com/office/drawing/2014/main" id="{1E14097A-D7A2-40B6-B5C2-B732298A7CFF}"/>
                  </a:ext>
                </a:extLst>
              </p:cNvPr>
              <p:cNvPicPr/>
              <p:nvPr/>
            </p:nvPicPr>
            <p:blipFill>
              <a:blip r:embed="rId5"/>
              <a:stretch>
                <a:fillRect/>
              </a:stretch>
            </p:blipFill>
            <p:spPr>
              <a:xfrm>
                <a:off x="1120931" y="803093"/>
                <a:ext cx="716000" cy="86324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2" name="Tinta 31">
                <a:extLst>
                  <a:ext uri="{FF2B5EF4-FFF2-40B4-BE49-F238E27FC236}">
                    <a16:creationId xmlns:a16="http://schemas.microsoft.com/office/drawing/2014/main" id="{E023BFFA-191E-4124-952D-B5B303623916}"/>
                  </a:ext>
                </a:extLst>
              </p14:cNvPr>
              <p14:cNvContentPartPr/>
              <p14:nvPr/>
            </p14:nvContentPartPr>
            <p14:xfrm>
              <a:off x="1960611" y="1006477"/>
              <a:ext cx="112320" cy="340920"/>
            </p14:xfrm>
          </p:contentPart>
        </mc:Choice>
        <mc:Fallback>
          <p:pic>
            <p:nvPicPr>
              <p:cNvPr id="32" name="Tinta 31">
                <a:extLst>
                  <a:ext uri="{FF2B5EF4-FFF2-40B4-BE49-F238E27FC236}">
                    <a16:creationId xmlns:a16="http://schemas.microsoft.com/office/drawing/2014/main" id="{E023BFFA-191E-4124-952D-B5B303623916}"/>
                  </a:ext>
                </a:extLst>
              </p:cNvPr>
              <p:cNvPicPr/>
              <p:nvPr/>
            </p:nvPicPr>
            <p:blipFill>
              <a:blip r:embed="rId7"/>
              <a:stretch>
                <a:fillRect/>
              </a:stretch>
            </p:blipFill>
            <p:spPr>
              <a:xfrm>
                <a:off x="1924611" y="970515"/>
                <a:ext cx="183960" cy="41248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3" name="Tinta 32">
                <a:extLst>
                  <a:ext uri="{FF2B5EF4-FFF2-40B4-BE49-F238E27FC236}">
                    <a16:creationId xmlns:a16="http://schemas.microsoft.com/office/drawing/2014/main" id="{525D0E1D-F996-4694-9605-B7E5BAF9EFB6}"/>
                  </a:ext>
                </a:extLst>
              </p14:cNvPr>
              <p14:cNvContentPartPr/>
              <p14:nvPr/>
            </p14:nvContentPartPr>
            <p14:xfrm>
              <a:off x="1906611" y="753937"/>
              <a:ext cx="54000" cy="76320"/>
            </p14:xfrm>
          </p:contentPart>
        </mc:Choice>
        <mc:Fallback>
          <p:pic>
            <p:nvPicPr>
              <p:cNvPr id="33" name="Tinta 32">
                <a:extLst>
                  <a:ext uri="{FF2B5EF4-FFF2-40B4-BE49-F238E27FC236}">
                    <a16:creationId xmlns:a16="http://schemas.microsoft.com/office/drawing/2014/main" id="{525D0E1D-F996-4694-9605-B7E5BAF9EFB6}"/>
                  </a:ext>
                </a:extLst>
              </p:cNvPr>
              <p:cNvPicPr/>
              <p:nvPr/>
            </p:nvPicPr>
            <p:blipFill>
              <a:blip r:embed="rId9"/>
              <a:stretch>
                <a:fillRect/>
              </a:stretch>
            </p:blipFill>
            <p:spPr>
              <a:xfrm>
                <a:off x="1870611" y="717937"/>
                <a:ext cx="125640" cy="147960"/>
              </a:xfrm>
              <a:prstGeom prst="rect">
                <a:avLst/>
              </a:prstGeom>
            </p:spPr>
          </p:pic>
        </mc:Fallback>
      </mc:AlternateContent>
      <p:grpSp>
        <p:nvGrpSpPr>
          <p:cNvPr id="44" name="Agrupar 43">
            <a:extLst>
              <a:ext uri="{FF2B5EF4-FFF2-40B4-BE49-F238E27FC236}">
                <a16:creationId xmlns:a16="http://schemas.microsoft.com/office/drawing/2014/main" id="{EF357A9F-17B1-4A0B-BE59-C16A47DFDF5A}"/>
              </a:ext>
            </a:extLst>
          </p:cNvPr>
          <p:cNvGrpSpPr/>
          <p:nvPr/>
        </p:nvGrpSpPr>
        <p:grpSpPr>
          <a:xfrm>
            <a:off x="2212971" y="681037"/>
            <a:ext cx="2813760" cy="770400"/>
            <a:chOff x="2308221" y="554202"/>
            <a:chExt cx="2813760" cy="77040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5" name="Tinta 34">
                  <a:extLst>
                    <a:ext uri="{FF2B5EF4-FFF2-40B4-BE49-F238E27FC236}">
                      <a16:creationId xmlns:a16="http://schemas.microsoft.com/office/drawing/2014/main" id="{1F2584F7-0BAB-457D-A74F-0DE4433883C4}"/>
                    </a:ext>
                  </a:extLst>
                </p14:cNvPr>
                <p14:cNvContentPartPr/>
                <p14:nvPr/>
              </p14:nvContentPartPr>
              <p14:xfrm>
                <a:off x="2308221" y="730602"/>
                <a:ext cx="457560" cy="507960"/>
              </p14:xfrm>
            </p:contentPart>
          </mc:Choice>
          <mc:Fallback xmlns="">
            <p:pic>
              <p:nvPicPr>
                <p:cNvPr id="35" name="Tinta 34">
                  <a:extLst>
                    <a:ext uri="{FF2B5EF4-FFF2-40B4-BE49-F238E27FC236}">
                      <a16:creationId xmlns:a16="http://schemas.microsoft.com/office/drawing/2014/main" id="{1F2584F7-0BAB-457D-A74F-0DE4433883C4}"/>
                    </a:ext>
                  </a:extLst>
                </p:cNvPr>
                <p:cNvPicPr/>
                <p:nvPr/>
              </p:nvPicPr>
              <p:blipFill>
                <a:blip r:embed="rId11"/>
                <a:stretch>
                  <a:fillRect/>
                </a:stretch>
              </p:blipFill>
              <p:spPr>
                <a:xfrm>
                  <a:off x="2272581" y="694962"/>
                  <a:ext cx="529200" cy="57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6" name="Tinta 35">
                  <a:extLst>
                    <a:ext uri="{FF2B5EF4-FFF2-40B4-BE49-F238E27FC236}">
                      <a16:creationId xmlns:a16="http://schemas.microsoft.com/office/drawing/2014/main" id="{12737161-8F72-4721-ADA2-9FDA0E1377D7}"/>
                    </a:ext>
                  </a:extLst>
                </p14:cNvPr>
                <p14:cNvContentPartPr/>
                <p14:nvPr/>
              </p14:nvContentPartPr>
              <p14:xfrm>
                <a:off x="2905821" y="817722"/>
                <a:ext cx="521280" cy="402840"/>
              </p14:xfrm>
            </p:contentPart>
          </mc:Choice>
          <mc:Fallback xmlns="">
            <p:pic>
              <p:nvPicPr>
                <p:cNvPr id="36" name="Tinta 35">
                  <a:extLst>
                    <a:ext uri="{FF2B5EF4-FFF2-40B4-BE49-F238E27FC236}">
                      <a16:creationId xmlns:a16="http://schemas.microsoft.com/office/drawing/2014/main" id="{12737161-8F72-4721-ADA2-9FDA0E1377D7}"/>
                    </a:ext>
                  </a:extLst>
                </p:cNvPr>
                <p:cNvPicPr/>
                <p:nvPr/>
              </p:nvPicPr>
              <p:blipFill>
                <a:blip r:embed="rId13"/>
                <a:stretch>
                  <a:fillRect/>
                </a:stretch>
              </p:blipFill>
              <p:spPr>
                <a:xfrm>
                  <a:off x="2870181" y="781722"/>
                  <a:ext cx="592920" cy="47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38" name="Tinta 37">
                  <a:extLst>
                    <a:ext uri="{FF2B5EF4-FFF2-40B4-BE49-F238E27FC236}">
                      <a16:creationId xmlns:a16="http://schemas.microsoft.com/office/drawing/2014/main" id="{AB79EDFE-C874-45E2-8140-559C12F2A039}"/>
                    </a:ext>
                  </a:extLst>
                </p14:cNvPr>
                <p14:cNvContentPartPr/>
                <p14:nvPr/>
              </p14:nvContentPartPr>
              <p14:xfrm>
                <a:off x="3728781" y="966042"/>
                <a:ext cx="48960" cy="284040"/>
              </p14:xfrm>
            </p:contentPart>
          </mc:Choice>
          <mc:Fallback xmlns="">
            <p:pic>
              <p:nvPicPr>
                <p:cNvPr id="38" name="Tinta 37">
                  <a:extLst>
                    <a:ext uri="{FF2B5EF4-FFF2-40B4-BE49-F238E27FC236}">
                      <a16:creationId xmlns:a16="http://schemas.microsoft.com/office/drawing/2014/main" id="{AB79EDFE-C874-45E2-8140-559C12F2A039}"/>
                    </a:ext>
                  </a:extLst>
                </p:cNvPr>
                <p:cNvPicPr/>
                <p:nvPr/>
              </p:nvPicPr>
              <p:blipFill>
                <a:blip r:embed="rId15"/>
                <a:stretch>
                  <a:fillRect/>
                </a:stretch>
              </p:blipFill>
              <p:spPr>
                <a:xfrm>
                  <a:off x="3693141" y="930042"/>
                  <a:ext cx="120600" cy="35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39" name="Tinta 38">
                  <a:extLst>
                    <a:ext uri="{FF2B5EF4-FFF2-40B4-BE49-F238E27FC236}">
                      <a16:creationId xmlns:a16="http://schemas.microsoft.com/office/drawing/2014/main" id="{9021B8AB-5B44-4F0D-B66D-A549D45AB06D}"/>
                    </a:ext>
                  </a:extLst>
                </p14:cNvPr>
                <p14:cNvContentPartPr/>
                <p14:nvPr/>
              </p14:nvContentPartPr>
              <p14:xfrm>
                <a:off x="3630501" y="554202"/>
                <a:ext cx="68760" cy="145800"/>
              </p14:xfrm>
            </p:contentPart>
          </mc:Choice>
          <mc:Fallback xmlns="">
            <p:pic>
              <p:nvPicPr>
                <p:cNvPr id="39" name="Tinta 38">
                  <a:extLst>
                    <a:ext uri="{FF2B5EF4-FFF2-40B4-BE49-F238E27FC236}">
                      <a16:creationId xmlns:a16="http://schemas.microsoft.com/office/drawing/2014/main" id="{9021B8AB-5B44-4F0D-B66D-A549D45AB06D}"/>
                    </a:ext>
                  </a:extLst>
                </p:cNvPr>
                <p:cNvPicPr/>
                <p:nvPr/>
              </p:nvPicPr>
              <p:blipFill>
                <a:blip r:embed="rId17"/>
                <a:stretch>
                  <a:fillRect/>
                </a:stretch>
              </p:blipFill>
              <p:spPr>
                <a:xfrm>
                  <a:off x="3594861" y="518562"/>
                  <a:ext cx="140400" cy="217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0" name="Tinta 39">
                  <a:extLst>
                    <a:ext uri="{FF2B5EF4-FFF2-40B4-BE49-F238E27FC236}">
                      <a16:creationId xmlns:a16="http://schemas.microsoft.com/office/drawing/2014/main" id="{75910E80-C2CC-40B1-BB94-99ADADED7E64}"/>
                    </a:ext>
                  </a:extLst>
                </p14:cNvPr>
                <p14:cNvContentPartPr/>
                <p14:nvPr/>
              </p14:nvContentPartPr>
              <p14:xfrm>
                <a:off x="4041621" y="601722"/>
                <a:ext cx="51120" cy="722880"/>
              </p14:xfrm>
            </p:contentPart>
          </mc:Choice>
          <mc:Fallback xmlns="">
            <p:pic>
              <p:nvPicPr>
                <p:cNvPr id="40" name="Tinta 39">
                  <a:extLst>
                    <a:ext uri="{FF2B5EF4-FFF2-40B4-BE49-F238E27FC236}">
                      <a16:creationId xmlns:a16="http://schemas.microsoft.com/office/drawing/2014/main" id="{75910E80-C2CC-40B1-BB94-99ADADED7E64}"/>
                    </a:ext>
                  </a:extLst>
                </p:cNvPr>
                <p:cNvPicPr/>
                <p:nvPr/>
              </p:nvPicPr>
              <p:blipFill>
                <a:blip r:embed="rId19"/>
                <a:stretch>
                  <a:fillRect/>
                </a:stretch>
              </p:blipFill>
              <p:spPr>
                <a:xfrm>
                  <a:off x="4005981" y="566082"/>
                  <a:ext cx="122760" cy="79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1" name="Tinta 40">
                  <a:extLst>
                    <a:ext uri="{FF2B5EF4-FFF2-40B4-BE49-F238E27FC236}">
                      <a16:creationId xmlns:a16="http://schemas.microsoft.com/office/drawing/2014/main" id="{1100C8B8-FB51-460E-8E9E-9B88EC7EFF9C}"/>
                    </a:ext>
                  </a:extLst>
                </p14:cNvPr>
                <p14:cNvContentPartPr/>
                <p14:nvPr/>
              </p14:nvContentPartPr>
              <p14:xfrm>
                <a:off x="3824541" y="602442"/>
                <a:ext cx="506880" cy="26640"/>
              </p14:xfrm>
            </p:contentPart>
          </mc:Choice>
          <mc:Fallback xmlns="">
            <p:pic>
              <p:nvPicPr>
                <p:cNvPr id="41" name="Tinta 40">
                  <a:extLst>
                    <a:ext uri="{FF2B5EF4-FFF2-40B4-BE49-F238E27FC236}">
                      <a16:creationId xmlns:a16="http://schemas.microsoft.com/office/drawing/2014/main" id="{1100C8B8-FB51-460E-8E9E-9B88EC7EFF9C}"/>
                    </a:ext>
                  </a:extLst>
                </p:cNvPr>
                <p:cNvPicPr/>
                <p:nvPr/>
              </p:nvPicPr>
              <p:blipFill>
                <a:blip r:embed="rId21"/>
                <a:stretch>
                  <a:fillRect/>
                </a:stretch>
              </p:blipFill>
              <p:spPr>
                <a:xfrm>
                  <a:off x="3788541" y="566802"/>
                  <a:ext cx="578520" cy="98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2" name="Tinta 41">
                  <a:extLst>
                    <a:ext uri="{FF2B5EF4-FFF2-40B4-BE49-F238E27FC236}">
                      <a16:creationId xmlns:a16="http://schemas.microsoft.com/office/drawing/2014/main" id="{B526ED57-2B62-4C8E-92D8-7E1B4B0144B6}"/>
                    </a:ext>
                  </a:extLst>
                </p14:cNvPr>
                <p14:cNvContentPartPr/>
                <p14:nvPr/>
              </p14:nvContentPartPr>
              <p14:xfrm>
                <a:off x="4326381" y="939402"/>
                <a:ext cx="352440" cy="354960"/>
              </p14:xfrm>
            </p:contentPart>
          </mc:Choice>
          <mc:Fallback xmlns="">
            <p:pic>
              <p:nvPicPr>
                <p:cNvPr id="42" name="Tinta 41">
                  <a:extLst>
                    <a:ext uri="{FF2B5EF4-FFF2-40B4-BE49-F238E27FC236}">
                      <a16:creationId xmlns:a16="http://schemas.microsoft.com/office/drawing/2014/main" id="{B526ED57-2B62-4C8E-92D8-7E1B4B0144B6}"/>
                    </a:ext>
                  </a:extLst>
                </p:cNvPr>
                <p:cNvPicPr/>
                <p:nvPr/>
              </p:nvPicPr>
              <p:blipFill>
                <a:blip r:embed="rId23"/>
                <a:stretch>
                  <a:fillRect/>
                </a:stretch>
              </p:blipFill>
              <p:spPr>
                <a:xfrm>
                  <a:off x="4290741" y="903762"/>
                  <a:ext cx="424080" cy="426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43" name="Tinta 42">
                  <a:extLst>
                    <a:ext uri="{FF2B5EF4-FFF2-40B4-BE49-F238E27FC236}">
                      <a16:creationId xmlns:a16="http://schemas.microsoft.com/office/drawing/2014/main" id="{283966DA-91BF-46CF-8313-19792E72800D}"/>
                    </a:ext>
                  </a:extLst>
                </p14:cNvPr>
                <p14:cNvContentPartPr/>
                <p14:nvPr/>
              </p14:nvContentPartPr>
              <p14:xfrm>
                <a:off x="4818861" y="746802"/>
                <a:ext cx="303120" cy="550440"/>
              </p14:xfrm>
            </p:contentPart>
          </mc:Choice>
          <mc:Fallback xmlns="">
            <p:pic>
              <p:nvPicPr>
                <p:cNvPr id="43" name="Tinta 42">
                  <a:extLst>
                    <a:ext uri="{FF2B5EF4-FFF2-40B4-BE49-F238E27FC236}">
                      <a16:creationId xmlns:a16="http://schemas.microsoft.com/office/drawing/2014/main" id="{283966DA-91BF-46CF-8313-19792E72800D}"/>
                    </a:ext>
                  </a:extLst>
                </p:cNvPr>
                <p:cNvPicPr/>
                <p:nvPr/>
              </p:nvPicPr>
              <p:blipFill>
                <a:blip r:embed="rId25"/>
                <a:stretch>
                  <a:fillRect/>
                </a:stretch>
              </p:blipFill>
              <p:spPr>
                <a:xfrm>
                  <a:off x="4783221" y="710802"/>
                  <a:ext cx="374760" cy="622080"/>
                </a:xfrm>
                <a:prstGeom prst="rect">
                  <a:avLst/>
                </a:prstGeom>
              </p:spPr>
            </p:pic>
          </mc:Fallback>
        </mc:AlternateContent>
      </p:grpSp>
      <p:grpSp>
        <p:nvGrpSpPr>
          <p:cNvPr id="51" name="Agrupar 50">
            <a:extLst>
              <a:ext uri="{FF2B5EF4-FFF2-40B4-BE49-F238E27FC236}">
                <a16:creationId xmlns:a16="http://schemas.microsoft.com/office/drawing/2014/main" id="{80AAA7E9-D9EA-4A90-9743-F38C998717C2}"/>
              </a:ext>
            </a:extLst>
          </p:cNvPr>
          <p:cNvGrpSpPr/>
          <p:nvPr/>
        </p:nvGrpSpPr>
        <p:grpSpPr>
          <a:xfrm>
            <a:off x="5983251" y="652957"/>
            <a:ext cx="1497600" cy="723960"/>
            <a:chOff x="5798421" y="633402"/>
            <a:chExt cx="1497600" cy="72396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45" name="Tinta 44">
                  <a:extLst>
                    <a:ext uri="{FF2B5EF4-FFF2-40B4-BE49-F238E27FC236}">
                      <a16:creationId xmlns:a16="http://schemas.microsoft.com/office/drawing/2014/main" id="{69020211-F35E-41CA-89B7-925BF22FBA29}"/>
                    </a:ext>
                  </a:extLst>
                </p14:cNvPr>
                <p14:cNvContentPartPr/>
                <p14:nvPr/>
              </p14:nvContentPartPr>
              <p14:xfrm>
                <a:off x="5798421" y="633402"/>
                <a:ext cx="82440" cy="572400"/>
              </p14:xfrm>
            </p:contentPart>
          </mc:Choice>
          <mc:Fallback xmlns="">
            <p:pic>
              <p:nvPicPr>
                <p:cNvPr id="45" name="Tinta 44">
                  <a:extLst>
                    <a:ext uri="{FF2B5EF4-FFF2-40B4-BE49-F238E27FC236}">
                      <a16:creationId xmlns:a16="http://schemas.microsoft.com/office/drawing/2014/main" id="{69020211-F35E-41CA-89B7-925BF22FBA29}"/>
                    </a:ext>
                  </a:extLst>
                </p:cNvPr>
                <p:cNvPicPr/>
                <p:nvPr/>
              </p:nvPicPr>
              <p:blipFill>
                <a:blip r:embed="rId27"/>
                <a:stretch>
                  <a:fillRect/>
                </a:stretch>
              </p:blipFill>
              <p:spPr>
                <a:xfrm>
                  <a:off x="5762421" y="597762"/>
                  <a:ext cx="154080" cy="64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46" name="Tinta 45">
                  <a:extLst>
                    <a:ext uri="{FF2B5EF4-FFF2-40B4-BE49-F238E27FC236}">
                      <a16:creationId xmlns:a16="http://schemas.microsoft.com/office/drawing/2014/main" id="{1EBF9A1B-56E4-456E-93FB-0A42E677CC1C}"/>
                    </a:ext>
                  </a:extLst>
                </p14:cNvPr>
                <p14:cNvContentPartPr/>
                <p14:nvPr/>
              </p14:nvContentPartPr>
              <p14:xfrm>
                <a:off x="6087861" y="740322"/>
                <a:ext cx="43920" cy="556200"/>
              </p14:xfrm>
            </p:contentPart>
          </mc:Choice>
          <mc:Fallback xmlns="">
            <p:pic>
              <p:nvPicPr>
                <p:cNvPr id="46" name="Tinta 45">
                  <a:extLst>
                    <a:ext uri="{FF2B5EF4-FFF2-40B4-BE49-F238E27FC236}">
                      <a16:creationId xmlns:a16="http://schemas.microsoft.com/office/drawing/2014/main" id="{1EBF9A1B-56E4-456E-93FB-0A42E677CC1C}"/>
                    </a:ext>
                  </a:extLst>
                </p:cNvPr>
                <p:cNvPicPr/>
                <p:nvPr/>
              </p:nvPicPr>
              <p:blipFill>
                <a:blip r:embed="rId29"/>
                <a:stretch>
                  <a:fillRect/>
                </a:stretch>
              </p:blipFill>
              <p:spPr>
                <a:xfrm>
                  <a:off x="6052221" y="704682"/>
                  <a:ext cx="115560" cy="627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47" name="Tinta 46">
                  <a:extLst>
                    <a:ext uri="{FF2B5EF4-FFF2-40B4-BE49-F238E27FC236}">
                      <a16:creationId xmlns:a16="http://schemas.microsoft.com/office/drawing/2014/main" id="{A1C9EC56-3CA8-44D0-A9B0-4538E0FDCDF8}"/>
                    </a:ext>
                  </a:extLst>
                </p14:cNvPr>
                <p14:cNvContentPartPr/>
                <p14:nvPr/>
              </p14:nvContentPartPr>
              <p14:xfrm>
                <a:off x="5840901" y="930402"/>
                <a:ext cx="243360" cy="33120"/>
              </p14:xfrm>
            </p:contentPart>
          </mc:Choice>
          <mc:Fallback xmlns="">
            <p:pic>
              <p:nvPicPr>
                <p:cNvPr id="47" name="Tinta 46">
                  <a:extLst>
                    <a:ext uri="{FF2B5EF4-FFF2-40B4-BE49-F238E27FC236}">
                      <a16:creationId xmlns:a16="http://schemas.microsoft.com/office/drawing/2014/main" id="{A1C9EC56-3CA8-44D0-A9B0-4538E0FDCDF8}"/>
                    </a:ext>
                  </a:extLst>
                </p:cNvPr>
                <p:cNvPicPr/>
                <p:nvPr/>
              </p:nvPicPr>
              <p:blipFill>
                <a:blip r:embed="rId31"/>
                <a:stretch>
                  <a:fillRect/>
                </a:stretch>
              </p:blipFill>
              <p:spPr>
                <a:xfrm>
                  <a:off x="5804901" y="894762"/>
                  <a:ext cx="315000" cy="10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8" name="Tinta 47">
                  <a:extLst>
                    <a:ext uri="{FF2B5EF4-FFF2-40B4-BE49-F238E27FC236}">
                      <a16:creationId xmlns:a16="http://schemas.microsoft.com/office/drawing/2014/main" id="{0862A6D7-FF06-4293-86B7-1F3BC3F0CEC3}"/>
                    </a:ext>
                  </a:extLst>
                </p14:cNvPr>
                <p14:cNvContentPartPr/>
                <p14:nvPr/>
              </p14:nvContentPartPr>
              <p14:xfrm>
                <a:off x="6375861" y="847242"/>
                <a:ext cx="317520" cy="419400"/>
              </p14:xfrm>
            </p:contentPart>
          </mc:Choice>
          <mc:Fallback xmlns="">
            <p:pic>
              <p:nvPicPr>
                <p:cNvPr id="48" name="Tinta 47">
                  <a:extLst>
                    <a:ext uri="{FF2B5EF4-FFF2-40B4-BE49-F238E27FC236}">
                      <a16:creationId xmlns:a16="http://schemas.microsoft.com/office/drawing/2014/main" id="{0862A6D7-FF06-4293-86B7-1F3BC3F0CEC3}"/>
                    </a:ext>
                  </a:extLst>
                </p:cNvPr>
                <p:cNvPicPr/>
                <p:nvPr/>
              </p:nvPicPr>
              <p:blipFill>
                <a:blip r:embed="rId33"/>
                <a:stretch>
                  <a:fillRect/>
                </a:stretch>
              </p:blipFill>
              <p:spPr>
                <a:xfrm>
                  <a:off x="6340221" y="811602"/>
                  <a:ext cx="389160" cy="49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50" name="Tinta 49">
                  <a:extLst>
                    <a:ext uri="{FF2B5EF4-FFF2-40B4-BE49-F238E27FC236}">
                      <a16:creationId xmlns:a16="http://schemas.microsoft.com/office/drawing/2014/main" id="{3FA71412-D09A-4F64-8F0F-CC7CF3591C11}"/>
                    </a:ext>
                  </a:extLst>
                </p14:cNvPr>
                <p14:cNvContentPartPr/>
                <p14:nvPr/>
              </p14:nvContentPartPr>
              <p14:xfrm>
                <a:off x="6895701" y="805482"/>
                <a:ext cx="400320" cy="551880"/>
              </p14:xfrm>
            </p:contentPart>
          </mc:Choice>
          <mc:Fallback xmlns="">
            <p:pic>
              <p:nvPicPr>
                <p:cNvPr id="50" name="Tinta 49">
                  <a:extLst>
                    <a:ext uri="{FF2B5EF4-FFF2-40B4-BE49-F238E27FC236}">
                      <a16:creationId xmlns:a16="http://schemas.microsoft.com/office/drawing/2014/main" id="{3FA71412-D09A-4F64-8F0F-CC7CF3591C11}"/>
                    </a:ext>
                  </a:extLst>
                </p:cNvPr>
                <p:cNvPicPr/>
                <p:nvPr/>
              </p:nvPicPr>
              <p:blipFill>
                <a:blip r:embed="rId35"/>
                <a:stretch>
                  <a:fillRect/>
                </a:stretch>
              </p:blipFill>
              <p:spPr>
                <a:xfrm>
                  <a:off x="6860061" y="769842"/>
                  <a:ext cx="471960" cy="623520"/>
                </a:xfrm>
                <a:prstGeom prst="rect">
                  <a:avLst/>
                </a:prstGeom>
              </p:spPr>
            </p:pic>
          </mc:Fallback>
        </mc:AlternateContent>
      </p:grpSp>
      <p:grpSp>
        <p:nvGrpSpPr>
          <p:cNvPr id="57" name="Agrupar 56">
            <a:extLst>
              <a:ext uri="{FF2B5EF4-FFF2-40B4-BE49-F238E27FC236}">
                <a16:creationId xmlns:a16="http://schemas.microsoft.com/office/drawing/2014/main" id="{8C99E70C-A4BD-45DB-9973-19C9AB1C9329}"/>
              </a:ext>
            </a:extLst>
          </p:cNvPr>
          <p:cNvGrpSpPr/>
          <p:nvPr/>
        </p:nvGrpSpPr>
        <p:grpSpPr>
          <a:xfrm>
            <a:off x="7562571" y="766431"/>
            <a:ext cx="2210040" cy="834840"/>
            <a:chOff x="7469901" y="727362"/>
            <a:chExt cx="2210040" cy="83484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52" name="Tinta 51">
                  <a:extLst>
                    <a:ext uri="{FF2B5EF4-FFF2-40B4-BE49-F238E27FC236}">
                      <a16:creationId xmlns:a16="http://schemas.microsoft.com/office/drawing/2014/main" id="{7FB06743-7A26-4C8C-8CB8-6DC20E8DDBCB}"/>
                    </a:ext>
                  </a:extLst>
                </p14:cNvPr>
                <p14:cNvContentPartPr/>
                <p14:nvPr/>
              </p14:nvContentPartPr>
              <p14:xfrm>
                <a:off x="7469901" y="815202"/>
                <a:ext cx="429120" cy="509400"/>
              </p14:xfrm>
            </p:contentPart>
          </mc:Choice>
          <mc:Fallback xmlns="">
            <p:pic>
              <p:nvPicPr>
                <p:cNvPr id="52" name="Tinta 51">
                  <a:extLst>
                    <a:ext uri="{FF2B5EF4-FFF2-40B4-BE49-F238E27FC236}">
                      <a16:creationId xmlns:a16="http://schemas.microsoft.com/office/drawing/2014/main" id="{7FB06743-7A26-4C8C-8CB8-6DC20E8DDBCB}"/>
                    </a:ext>
                  </a:extLst>
                </p:cNvPr>
                <p:cNvPicPr/>
                <p:nvPr/>
              </p:nvPicPr>
              <p:blipFill>
                <a:blip r:embed="rId37"/>
                <a:stretch>
                  <a:fillRect/>
                </a:stretch>
              </p:blipFill>
              <p:spPr>
                <a:xfrm>
                  <a:off x="7433901" y="779562"/>
                  <a:ext cx="500760" cy="58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53" name="Tinta 52">
                  <a:extLst>
                    <a:ext uri="{FF2B5EF4-FFF2-40B4-BE49-F238E27FC236}">
                      <a16:creationId xmlns:a16="http://schemas.microsoft.com/office/drawing/2014/main" id="{02EA5B3D-61D0-490B-854C-14256D18C7F6}"/>
                    </a:ext>
                  </a:extLst>
                </p14:cNvPr>
                <p14:cNvContentPartPr/>
                <p14:nvPr/>
              </p14:nvContentPartPr>
              <p14:xfrm>
                <a:off x="7650981" y="1081962"/>
                <a:ext cx="179280" cy="22320"/>
              </p14:xfrm>
            </p:contentPart>
          </mc:Choice>
          <mc:Fallback xmlns="">
            <p:pic>
              <p:nvPicPr>
                <p:cNvPr id="53" name="Tinta 52">
                  <a:extLst>
                    <a:ext uri="{FF2B5EF4-FFF2-40B4-BE49-F238E27FC236}">
                      <a16:creationId xmlns:a16="http://schemas.microsoft.com/office/drawing/2014/main" id="{02EA5B3D-61D0-490B-854C-14256D18C7F6}"/>
                    </a:ext>
                  </a:extLst>
                </p:cNvPr>
                <p:cNvPicPr/>
                <p:nvPr/>
              </p:nvPicPr>
              <p:blipFill>
                <a:blip r:embed="rId39"/>
                <a:stretch>
                  <a:fillRect/>
                </a:stretch>
              </p:blipFill>
              <p:spPr>
                <a:xfrm>
                  <a:off x="7614981" y="1046322"/>
                  <a:ext cx="250920" cy="93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54" name="Tinta 53">
                  <a:extLst>
                    <a:ext uri="{FF2B5EF4-FFF2-40B4-BE49-F238E27FC236}">
                      <a16:creationId xmlns:a16="http://schemas.microsoft.com/office/drawing/2014/main" id="{D2315B9C-C3BF-4407-BA4B-51EA83E00C22}"/>
                    </a:ext>
                  </a:extLst>
                </p14:cNvPr>
                <p14:cNvContentPartPr/>
                <p14:nvPr/>
              </p14:nvContentPartPr>
              <p14:xfrm>
                <a:off x="8211141" y="736002"/>
                <a:ext cx="347760" cy="541440"/>
              </p14:xfrm>
            </p:contentPart>
          </mc:Choice>
          <mc:Fallback xmlns="">
            <p:pic>
              <p:nvPicPr>
                <p:cNvPr id="54" name="Tinta 53">
                  <a:extLst>
                    <a:ext uri="{FF2B5EF4-FFF2-40B4-BE49-F238E27FC236}">
                      <a16:creationId xmlns:a16="http://schemas.microsoft.com/office/drawing/2014/main" id="{D2315B9C-C3BF-4407-BA4B-51EA83E00C22}"/>
                    </a:ext>
                  </a:extLst>
                </p:cNvPr>
                <p:cNvPicPr/>
                <p:nvPr/>
              </p:nvPicPr>
              <p:blipFill>
                <a:blip r:embed="rId41"/>
                <a:stretch>
                  <a:fillRect/>
                </a:stretch>
              </p:blipFill>
              <p:spPr>
                <a:xfrm>
                  <a:off x="8175501" y="700002"/>
                  <a:ext cx="419400" cy="61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55" name="Tinta 54">
                  <a:extLst>
                    <a:ext uri="{FF2B5EF4-FFF2-40B4-BE49-F238E27FC236}">
                      <a16:creationId xmlns:a16="http://schemas.microsoft.com/office/drawing/2014/main" id="{0FAAA1B0-2A74-49FE-BD20-88E5F4A30E4F}"/>
                    </a:ext>
                  </a:extLst>
                </p14:cNvPr>
                <p14:cNvContentPartPr/>
                <p14:nvPr/>
              </p14:nvContentPartPr>
              <p14:xfrm>
                <a:off x="8660061" y="935802"/>
                <a:ext cx="397440" cy="488880"/>
              </p14:xfrm>
            </p:contentPart>
          </mc:Choice>
          <mc:Fallback xmlns="">
            <p:pic>
              <p:nvPicPr>
                <p:cNvPr id="55" name="Tinta 54">
                  <a:extLst>
                    <a:ext uri="{FF2B5EF4-FFF2-40B4-BE49-F238E27FC236}">
                      <a16:creationId xmlns:a16="http://schemas.microsoft.com/office/drawing/2014/main" id="{0FAAA1B0-2A74-49FE-BD20-88E5F4A30E4F}"/>
                    </a:ext>
                  </a:extLst>
                </p:cNvPr>
                <p:cNvPicPr/>
                <p:nvPr/>
              </p:nvPicPr>
              <p:blipFill>
                <a:blip r:embed="rId43"/>
                <a:stretch>
                  <a:fillRect/>
                </a:stretch>
              </p:blipFill>
              <p:spPr>
                <a:xfrm>
                  <a:off x="8624421" y="899802"/>
                  <a:ext cx="469080" cy="560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56" name="Tinta 55">
                  <a:extLst>
                    <a:ext uri="{FF2B5EF4-FFF2-40B4-BE49-F238E27FC236}">
                      <a16:creationId xmlns:a16="http://schemas.microsoft.com/office/drawing/2014/main" id="{FE2537F5-2A22-4E89-84E4-9F6D15D146DA}"/>
                    </a:ext>
                  </a:extLst>
                </p14:cNvPr>
                <p14:cNvContentPartPr/>
                <p14:nvPr/>
              </p14:nvContentPartPr>
              <p14:xfrm>
                <a:off x="9320661" y="727362"/>
                <a:ext cx="359280" cy="834840"/>
              </p14:xfrm>
            </p:contentPart>
          </mc:Choice>
          <mc:Fallback xmlns="">
            <p:pic>
              <p:nvPicPr>
                <p:cNvPr id="56" name="Tinta 55">
                  <a:extLst>
                    <a:ext uri="{FF2B5EF4-FFF2-40B4-BE49-F238E27FC236}">
                      <a16:creationId xmlns:a16="http://schemas.microsoft.com/office/drawing/2014/main" id="{FE2537F5-2A22-4E89-84E4-9F6D15D146DA}"/>
                    </a:ext>
                  </a:extLst>
                </p:cNvPr>
                <p:cNvPicPr/>
                <p:nvPr/>
              </p:nvPicPr>
              <p:blipFill>
                <a:blip r:embed="rId45"/>
                <a:stretch>
                  <a:fillRect/>
                </a:stretch>
              </p:blipFill>
              <p:spPr>
                <a:xfrm>
                  <a:off x="9284661" y="691722"/>
                  <a:ext cx="430920" cy="906480"/>
                </a:xfrm>
                <a:prstGeom prst="rect">
                  <a:avLst/>
                </a:prstGeom>
              </p:spPr>
            </p:pic>
          </mc:Fallback>
        </mc:AlternateContent>
      </p:grpSp>
    </p:spTree>
    <p:extLst>
      <p:ext uri="{BB962C8B-B14F-4D97-AF65-F5344CB8AC3E}">
        <p14:creationId xmlns:p14="http://schemas.microsoft.com/office/powerpoint/2010/main" val="279290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3E7D3A9-B4D8-4F80-B639-25219A850E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94182" y="525946"/>
            <a:ext cx="8382000" cy="5143500"/>
          </a:xfrm>
          <a:prstGeom prst="rect">
            <a:avLst/>
          </a:prstGeom>
        </p:spPr>
      </p:pic>
    </p:spTree>
    <p:extLst>
      <p:ext uri="{BB962C8B-B14F-4D97-AF65-F5344CB8AC3E}">
        <p14:creationId xmlns:p14="http://schemas.microsoft.com/office/powerpoint/2010/main" val="1776274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61101-BBB3-4189-82B4-D1578D816BEB}"/>
              </a:ext>
            </a:extLst>
          </p:cNvPr>
          <p:cNvSpPr>
            <a:spLocks noGrp="1"/>
          </p:cNvSpPr>
          <p:nvPr>
            <p:ph type="title"/>
          </p:nvPr>
        </p:nvSpPr>
        <p:spPr/>
        <p:txBody>
          <a:bodyPr/>
          <a:lstStyle/>
          <a:p>
            <a:r>
              <a:rPr lang="pt-PT" dirty="0"/>
              <a:t>Artigos: 24º e 25º </a:t>
            </a:r>
          </a:p>
        </p:txBody>
      </p:sp>
      <p:sp>
        <p:nvSpPr>
          <p:cNvPr id="3" name="Marcador de Posição de Conteúdo 2">
            <a:extLst>
              <a:ext uri="{FF2B5EF4-FFF2-40B4-BE49-F238E27FC236}">
                <a16:creationId xmlns:a16="http://schemas.microsoft.com/office/drawing/2014/main" id="{09924E1F-AD98-4E26-8D6C-6B1ADF477A85}"/>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24.º</a:t>
            </a:r>
            <a:endParaRPr lang="pt-PT" b="1" i="0" dirty="0">
              <a:solidFill>
                <a:srgbClr val="000000"/>
              </a:solidFill>
              <a:effectLst/>
              <a:latin typeface="Roboto"/>
            </a:endParaRPr>
          </a:p>
          <a:p>
            <a:pPr algn="l"/>
            <a:r>
              <a:rPr lang="pt-PT" b="0" i="0" dirty="0">
                <a:solidFill>
                  <a:srgbClr val="333333"/>
                </a:solidFill>
                <a:effectLst/>
                <a:latin typeface="Roboto"/>
              </a:rPr>
              <a:t>Toda a pessoa tem direito ao repouso e aos lazeres e, especialmente, a uma limitação razoável da duração do trabalho e a férias periódicas pagas.</a:t>
            </a:r>
          </a:p>
          <a:p>
            <a:endParaRPr lang="pt-PT" dirty="0"/>
          </a:p>
        </p:txBody>
      </p:sp>
      <p:sp>
        <p:nvSpPr>
          <p:cNvPr id="4" name="Marcador de Posição de Conteúdo 3">
            <a:extLst>
              <a:ext uri="{FF2B5EF4-FFF2-40B4-BE49-F238E27FC236}">
                <a16:creationId xmlns:a16="http://schemas.microsoft.com/office/drawing/2014/main" id="{8A8108C0-4CC6-4502-9CE8-F498D9983C9A}"/>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25.º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tem direito a um nível de vida suficiente para lhe assegurar e à sua família a saúde e o bem-estar, principalmente quanto à alimentação, ao vestuário, ao alojamento, à assistência médica e ainda quanto aos serviços sociais necessários, e tem direito à segurança no desemprego, na doença, na invalidez, na viuvez, na velhice ou noutros casos de perda de meios de subsistência por circunstâncias independentes da sua vontade.</a:t>
            </a:r>
          </a:p>
          <a:p>
            <a:pPr algn="l">
              <a:buFont typeface="+mj-lt"/>
              <a:buAutoNum type="arabicPeriod"/>
            </a:pPr>
            <a:r>
              <a:rPr lang="pt-PT" b="0" i="0" dirty="0">
                <a:solidFill>
                  <a:srgbClr val="333333"/>
                </a:solidFill>
                <a:effectLst/>
                <a:latin typeface="Roboto"/>
              </a:rPr>
              <a:t>A maternidade e a infância têm direito a ajuda e a assistência especiais. Todas as crianças, nascidas dentro ou fora do matrimónio, gozam da mesma proteção social.</a:t>
            </a:r>
          </a:p>
          <a:p>
            <a:endParaRPr lang="pt-PT" dirty="0"/>
          </a:p>
        </p:txBody>
      </p:sp>
    </p:spTree>
    <p:extLst>
      <p:ext uri="{BB962C8B-B14F-4D97-AF65-F5344CB8AC3E}">
        <p14:creationId xmlns:p14="http://schemas.microsoft.com/office/powerpoint/2010/main" val="280541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87825-0CAD-4497-8D90-D0CD0D2597F0}"/>
              </a:ext>
            </a:extLst>
          </p:cNvPr>
          <p:cNvSpPr>
            <a:spLocks noGrp="1"/>
          </p:cNvSpPr>
          <p:nvPr>
            <p:ph type="title"/>
          </p:nvPr>
        </p:nvSpPr>
        <p:spPr/>
        <p:txBody>
          <a:bodyPr/>
          <a:lstStyle/>
          <a:p>
            <a:r>
              <a:rPr lang="pt-PT" dirty="0"/>
              <a:t>Artigos: 26º e 27º </a:t>
            </a:r>
          </a:p>
        </p:txBody>
      </p:sp>
      <p:sp>
        <p:nvSpPr>
          <p:cNvPr id="3" name="Marcador de Posição de Conteúdo 2">
            <a:extLst>
              <a:ext uri="{FF2B5EF4-FFF2-40B4-BE49-F238E27FC236}">
                <a16:creationId xmlns:a16="http://schemas.microsoft.com/office/drawing/2014/main" id="{94413E89-9064-40AA-BF92-0D152642D674}"/>
              </a:ext>
            </a:extLst>
          </p:cNvPr>
          <p:cNvSpPr>
            <a:spLocks noGrp="1"/>
          </p:cNvSpPr>
          <p:nvPr>
            <p:ph sz="half" idx="1"/>
          </p:nvPr>
        </p:nvSpPr>
        <p:spPr/>
        <p:txBody>
          <a:bodyPr>
            <a:normAutofit fontScale="32500" lnSpcReduction="20000"/>
          </a:bodyPr>
          <a:lstStyle/>
          <a:p>
            <a:pPr algn="ctr"/>
            <a:r>
              <a:rPr lang="pt-PT" sz="4900" b="1" i="0" u="none" strike="noStrike" dirty="0">
                <a:solidFill>
                  <a:srgbClr val="000000"/>
                </a:solidFill>
                <a:effectLst/>
                <a:latin typeface="Roboto"/>
              </a:rPr>
              <a:t>Artigo 26.</a:t>
            </a:r>
            <a:r>
              <a:rPr lang="pt-PT" b="1" i="0" u="none" strike="noStrike" dirty="0">
                <a:solidFill>
                  <a:srgbClr val="000000"/>
                </a:solidFill>
                <a:effectLst/>
                <a:latin typeface="Roboto"/>
              </a:rPr>
              <a:t>º</a:t>
            </a:r>
            <a:endParaRPr lang="pt-PT" b="1" i="0" dirty="0">
              <a:solidFill>
                <a:srgbClr val="000000"/>
              </a:solidFill>
              <a:effectLst/>
              <a:latin typeface="Roboto"/>
            </a:endParaRPr>
          </a:p>
          <a:p>
            <a:pPr algn="l">
              <a:buFont typeface="+mj-lt"/>
              <a:buAutoNum type="arabicPeriod"/>
            </a:pPr>
            <a:r>
              <a:rPr lang="pt-PT" sz="5100" b="0" i="0" dirty="0">
                <a:solidFill>
                  <a:srgbClr val="333333"/>
                </a:solidFill>
                <a:effectLst/>
                <a:latin typeface="Roboto"/>
              </a:rPr>
              <a:t>Toda a pessoa tem direito à educação. A educação deve ser gratuita, pelo menos a correspondente ao ensino elementar fundamental. O ensino elementar é obrigatório. O ensino técnico e profissional deve ser generalizado; o acesso aos estudos superiores deve estar aberto a todos em plena igualdade, em função do seu mérito.</a:t>
            </a:r>
          </a:p>
          <a:p>
            <a:pPr algn="l">
              <a:buFont typeface="+mj-lt"/>
              <a:buAutoNum type="arabicPeriod"/>
            </a:pPr>
            <a:r>
              <a:rPr lang="pt-PT" sz="5100" b="0" i="0" dirty="0">
                <a:solidFill>
                  <a:srgbClr val="333333"/>
                </a:solidFill>
                <a:effectLst/>
                <a:latin typeface="Roboto"/>
              </a:rPr>
              <a:t>A educação deve visar à plena expansão da personalidade humana e ao reforço dos direitos do homem e das liberdades fundamentais e deve favorecer a compreensão, a tolerância e a amizade entre todas as nações e todos os grupos raciais ou religiosos, bem como o desenvolvimento das atividades das Nações Unidas para a manutenção da paz.</a:t>
            </a:r>
          </a:p>
          <a:p>
            <a:pPr algn="l">
              <a:buFont typeface="+mj-lt"/>
              <a:buAutoNum type="arabicPeriod"/>
            </a:pPr>
            <a:r>
              <a:rPr lang="pt-PT" sz="5100" b="0" i="0" dirty="0">
                <a:solidFill>
                  <a:srgbClr val="333333"/>
                </a:solidFill>
                <a:effectLst/>
                <a:latin typeface="Roboto"/>
              </a:rPr>
              <a:t>Aos pais pertence a prioridade do direito de escolher o género de educação a dar aos filhos.</a:t>
            </a:r>
          </a:p>
          <a:p>
            <a:endParaRPr lang="pt-PT" dirty="0"/>
          </a:p>
        </p:txBody>
      </p:sp>
      <p:sp>
        <p:nvSpPr>
          <p:cNvPr id="4" name="Marcador de Posição de Conteúdo 3">
            <a:extLst>
              <a:ext uri="{FF2B5EF4-FFF2-40B4-BE49-F238E27FC236}">
                <a16:creationId xmlns:a16="http://schemas.microsoft.com/office/drawing/2014/main" id="{1BAB9B2B-4783-4624-AED2-D7A19BE35EA0}"/>
              </a:ext>
            </a:extLst>
          </p:cNvPr>
          <p:cNvSpPr>
            <a:spLocks noGrp="1"/>
          </p:cNvSpPr>
          <p:nvPr>
            <p:ph sz="half" idx="2"/>
          </p:nvPr>
        </p:nvSpPr>
        <p:spPr/>
        <p:txBody>
          <a:bodyPr>
            <a:normAutofit fontScale="32500" lnSpcReduction="20000"/>
          </a:bodyPr>
          <a:lstStyle/>
          <a:p>
            <a:pPr algn="ctr"/>
            <a:r>
              <a:rPr lang="pt-PT" sz="5500" b="1" i="0" u="none" strike="noStrike" dirty="0">
                <a:solidFill>
                  <a:srgbClr val="000000"/>
                </a:solidFill>
                <a:effectLst/>
                <a:latin typeface="Roboto"/>
              </a:rPr>
              <a:t>Artigo 27.º</a:t>
            </a:r>
            <a:endParaRPr lang="pt-PT" sz="5500" b="1" i="0" dirty="0">
              <a:solidFill>
                <a:srgbClr val="000000"/>
              </a:solidFill>
              <a:effectLst/>
              <a:latin typeface="Roboto"/>
            </a:endParaRPr>
          </a:p>
          <a:p>
            <a:pPr algn="l">
              <a:buFont typeface="+mj-lt"/>
              <a:buAutoNum type="arabicPeriod"/>
            </a:pPr>
            <a:r>
              <a:rPr lang="pt-PT" sz="6200" b="0" i="0" dirty="0">
                <a:solidFill>
                  <a:srgbClr val="333333"/>
                </a:solidFill>
                <a:effectLst/>
                <a:latin typeface="Roboto"/>
              </a:rPr>
              <a:t>Toda a pessoa tem o direito de tomar parte livremente na vida cultural da comunidade, de fruir as artes e de participar no progresso científico e nos benefícios que deste resultam.</a:t>
            </a:r>
          </a:p>
          <a:p>
            <a:pPr algn="l">
              <a:buFont typeface="+mj-lt"/>
              <a:buAutoNum type="arabicPeriod"/>
            </a:pPr>
            <a:r>
              <a:rPr lang="pt-PT" sz="6200" b="0" i="0" dirty="0">
                <a:solidFill>
                  <a:srgbClr val="333333"/>
                </a:solidFill>
                <a:effectLst/>
                <a:latin typeface="Roboto"/>
              </a:rPr>
              <a:t>Todos têm direito à proteção dos interesses morais e materiais ligados a qualquer produção científica, literária ou artística da sua autoria.</a:t>
            </a:r>
          </a:p>
          <a:p>
            <a:endParaRPr lang="pt-PT"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4" name="Tinta 23">
                <a:extLst>
                  <a:ext uri="{FF2B5EF4-FFF2-40B4-BE49-F238E27FC236}">
                    <a16:creationId xmlns:a16="http://schemas.microsoft.com/office/drawing/2014/main" id="{382CB81B-5E5F-4E42-B69A-07E3BA1B33E3}"/>
                  </a:ext>
                </a:extLst>
              </p14:cNvPr>
              <p14:cNvContentPartPr/>
              <p14:nvPr/>
            </p14:nvContentPartPr>
            <p14:xfrm>
              <a:off x="-387459" y="1373202"/>
              <a:ext cx="1080" cy="6840"/>
            </p14:xfrm>
          </p:contentPart>
        </mc:Choice>
        <mc:Fallback xmlns="">
          <p:pic>
            <p:nvPicPr>
              <p:cNvPr id="24" name="Tinta 23">
                <a:extLst>
                  <a:ext uri="{FF2B5EF4-FFF2-40B4-BE49-F238E27FC236}">
                    <a16:creationId xmlns:a16="http://schemas.microsoft.com/office/drawing/2014/main" id="{382CB81B-5E5F-4E42-B69A-07E3BA1B33E3}"/>
                  </a:ext>
                </a:extLst>
              </p:cNvPr>
              <p:cNvPicPr/>
              <p:nvPr/>
            </p:nvPicPr>
            <p:blipFill>
              <a:blip r:embed="rId3"/>
              <a:stretch>
                <a:fillRect/>
              </a:stretch>
            </p:blipFill>
            <p:spPr>
              <a:xfrm>
                <a:off x="-405459" y="1265562"/>
                <a:ext cx="36720" cy="222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9" name="Tinta 28">
                <a:extLst>
                  <a:ext uri="{FF2B5EF4-FFF2-40B4-BE49-F238E27FC236}">
                    <a16:creationId xmlns:a16="http://schemas.microsoft.com/office/drawing/2014/main" id="{20ED4425-8A24-443A-813A-67E14950F72A}"/>
                  </a:ext>
                </a:extLst>
              </p14:cNvPr>
              <p14:cNvContentPartPr/>
              <p14:nvPr/>
            </p14:nvContentPartPr>
            <p14:xfrm>
              <a:off x="-973539" y="2334042"/>
              <a:ext cx="360" cy="2160"/>
            </p14:xfrm>
          </p:contentPart>
        </mc:Choice>
        <mc:Fallback xmlns="">
          <p:pic>
            <p:nvPicPr>
              <p:cNvPr id="29" name="Tinta 28">
                <a:extLst>
                  <a:ext uri="{FF2B5EF4-FFF2-40B4-BE49-F238E27FC236}">
                    <a16:creationId xmlns:a16="http://schemas.microsoft.com/office/drawing/2014/main" id="{20ED4425-8A24-443A-813A-67E14950F72A}"/>
                  </a:ext>
                </a:extLst>
              </p:cNvPr>
              <p:cNvPicPr/>
              <p:nvPr/>
            </p:nvPicPr>
            <p:blipFill>
              <a:blip r:embed="rId5"/>
              <a:stretch>
                <a:fillRect/>
              </a:stretch>
            </p:blipFill>
            <p:spPr>
              <a:xfrm>
                <a:off x="-1009179" y="2298402"/>
                <a:ext cx="72000" cy="73800"/>
              </a:xfrm>
              <a:prstGeom prst="rect">
                <a:avLst/>
              </a:prstGeom>
            </p:spPr>
          </p:pic>
        </mc:Fallback>
      </mc:AlternateContent>
    </p:spTree>
    <p:extLst>
      <p:ext uri="{BB962C8B-B14F-4D97-AF65-F5344CB8AC3E}">
        <p14:creationId xmlns:p14="http://schemas.microsoft.com/office/powerpoint/2010/main" val="397226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0940A21E-3789-44B3-A89B-FEB58D63069A}"/>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28.º</a:t>
            </a:r>
            <a:endParaRPr lang="pt-PT" b="1" i="0" dirty="0">
              <a:solidFill>
                <a:srgbClr val="000000"/>
              </a:solidFill>
              <a:effectLst/>
              <a:latin typeface="Roboto"/>
            </a:endParaRPr>
          </a:p>
          <a:p>
            <a:pPr algn="l"/>
            <a:r>
              <a:rPr lang="pt-PT" b="0" i="0" dirty="0">
                <a:solidFill>
                  <a:srgbClr val="333333"/>
                </a:solidFill>
                <a:effectLst/>
                <a:latin typeface="Roboto"/>
              </a:rPr>
              <a:t>Toda a pessoa tem direito a que reine, no plano social e no plano internacional, uma ordem capaz de tornar plenamente efetivos os direitos e as liberdades enunciados na presente Declaração.</a:t>
            </a:r>
          </a:p>
          <a:p>
            <a:endParaRPr lang="pt-PT" dirty="0"/>
          </a:p>
        </p:txBody>
      </p:sp>
      <p:sp>
        <p:nvSpPr>
          <p:cNvPr id="4" name="Marcador de Posição de Conteúdo 3">
            <a:extLst>
              <a:ext uri="{FF2B5EF4-FFF2-40B4-BE49-F238E27FC236}">
                <a16:creationId xmlns:a16="http://schemas.microsoft.com/office/drawing/2014/main" id="{F9142FDA-E96C-47DF-B56A-BFC140410C8A}"/>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29.º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O indivíduo tem deveres para com a comunidade, fora da qual não é possível o livre e pleno desenvolvimento da sua personalidade.</a:t>
            </a:r>
          </a:p>
          <a:p>
            <a:pPr algn="l">
              <a:buFont typeface="+mj-lt"/>
              <a:buAutoNum type="arabicPeriod"/>
            </a:pPr>
            <a:r>
              <a:rPr lang="pt-PT" b="0" i="0" dirty="0">
                <a:solidFill>
                  <a:srgbClr val="333333"/>
                </a:solidFill>
                <a:effectLst/>
                <a:latin typeface="Roboto"/>
              </a:rPr>
              <a:t>No exercício destes direitos e no gozo destas liberdades ninguém está sujeito senão às limitações estabelecidas pela lei com vista exclusivamente a promover o reconhecimento e o respeito dos direitos e liberdades dos outros e a fim de satisfazer as justas exigências da moral, da ordem pública e do bem-estar numa sociedade democrática.</a:t>
            </a:r>
          </a:p>
          <a:p>
            <a:pPr algn="l">
              <a:buFont typeface="+mj-lt"/>
              <a:buAutoNum type="arabicPeriod"/>
            </a:pPr>
            <a:r>
              <a:rPr lang="pt-PT" b="0" i="0" dirty="0">
                <a:solidFill>
                  <a:srgbClr val="333333"/>
                </a:solidFill>
                <a:effectLst/>
                <a:latin typeface="Roboto"/>
              </a:rPr>
              <a:t>Em caso algum estes direitos e liberdades poderão ser exercidos contrariamente aos fins e aos princípios das Nações Unidas.</a:t>
            </a:r>
          </a:p>
          <a:p>
            <a:endParaRPr lang="pt-PT"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4" name="Tinta 83">
                <a:extLst>
                  <a:ext uri="{FF2B5EF4-FFF2-40B4-BE49-F238E27FC236}">
                    <a16:creationId xmlns:a16="http://schemas.microsoft.com/office/drawing/2014/main" id="{96CA1B83-882C-4FFC-8DEE-415494F687F2}"/>
                  </a:ext>
                </a:extLst>
              </p14:cNvPr>
              <p14:cNvContentPartPr/>
              <p14:nvPr/>
            </p14:nvContentPartPr>
            <p14:xfrm>
              <a:off x="1621341" y="2981682"/>
              <a:ext cx="11160" cy="18000"/>
            </p14:xfrm>
          </p:contentPart>
        </mc:Choice>
        <mc:Fallback xmlns="">
          <p:pic>
            <p:nvPicPr>
              <p:cNvPr id="84" name="Tinta 83">
                <a:extLst>
                  <a:ext uri="{FF2B5EF4-FFF2-40B4-BE49-F238E27FC236}">
                    <a16:creationId xmlns:a16="http://schemas.microsoft.com/office/drawing/2014/main" id="{96CA1B83-882C-4FFC-8DEE-415494F687F2}"/>
                  </a:ext>
                </a:extLst>
              </p:cNvPr>
              <p:cNvPicPr/>
              <p:nvPr/>
            </p:nvPicPr>
            <p:blipFill>
              <a:blip r:embed="rId3"/>
              <a:stretch>
                <a:fillRect/>
              </a:stretch>
            </p:blipFill>
            <p:spPr>
              <a:xfrm>
                <a:off x="1585701" y="2945682"/>
                <a:ext cx="82800" cy="89640"/>
              </a:xfrm>
              <a:prstGeom prst="rect">
                <a:avLst/>
              </a:prstGeom>
            </p:spPr>
          </p:pic>
        </mc:Fallback>
      </mc:AlternateContent>
      <p:grpSp>
        <p:nvGrpSpPr>
          <p:cNvPr id="146" name="Agrupar 145">
            <a:extLst>
              <a:ext uri="{FF2B5EF4-FFF2-40B4-BE49-F238E27FC236}">
                <a16:creationId xmlns:a16="http://schemas.microsoft.com/office/drawing/2014/main" id="{7C4145BA-DE82-4E62-BA42-832255064C6C}"/>
              </a:ext>
            </a:extLst>
          </p:cNvPr>
          <p:cNvGrpSpPr/>
          <p:nvPr/>
        </p:nvGrpSpPr>
        <p:grpSpPr>
          <a:xfrm>
            <a:off x="1299501" y="461682"/>
            <a:ext cx="3620880" cy="1083600"/>
            <a:chOff x="1299501" y="461682"/>
            <a:chExt cx="3620880" cy="108360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37" name="Tinta 136">
                  <a:extLst>
                    <a:ext uri="{FF2B5EF4-FFF2-40B4-BE49-F238E27FC236}">
                      <a16:creationId xmlns:a16="http://schemas.microsoft.com/office/drawing/2014/main" id="{78DB6643-1312-4CB3-9043-AFCDF8C434EE}"/>
                    </a:ext>
                  </a:extLst>
                </p14:cNvPr>
                <p14:cNvContentPartPr/>
                <p14:nvPr/>
              </p14:nvContentPartPr>
              <p14:xfrm>
                <a:off x="1299501" y="461682"/>
                <a:ext cx="828720" cy="853560"/>
              </p14:xfrm>
            </p:contentPart>
          </mc:Choice>
          <mc:Fallback xmlns="">
            <p:pic>
              <p:nvPicPr>
                <p:cNvPr id="137" name="Tinta 136">
                  <a:extLst>
                    <a:ext uri="{FF2B5EF4-FFF2-40B4-BE49-F238E27FC236}">
                      <a16:creationId xmlns:a16="http://schemas.microsoft.com/office/drawing/2014/main" id="{78DB6643-1312-4CB3-9043-AFCDF8C434EE}"/>
                    </a:ext>
                  </a:extLst>
                </p:cNvPr>
                <p:cNvPicPr/>
                <p:nvPr/>
              </p:nvPicPr>
              <p:blipFill>
                <a:blip r:embed="rId5"/>
                <a:stretch>
                  <a:fillRect/>
                </a:stretch>
              </p:blipFill>
              <p:spPr>
                <a:xfrm>
                  <a:off x="1263501" y="425682"/>
                  <a:ext cx="900360" cy="92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8" name="Tinta 137">
                  <a:extLst>
                    <a:ext uri="{FF2B5EF4-FFF2-40B4-BE49-F238E27FC236}">
                      <a16:creationId xmlns:a16="http://schemas.microsoft.com/office/drawing/2014/main" id="{ADB929CF-7218-401C-A659-956C7CA26F7C}"/>
                    </a:ext>
                  </a:extLst>
                </p14:cNvPr>
                <p14:cNvContentPartPr/>
                <p14:nvPr/>
              </p14:nvContentPartPr>
              <p14:xfrm>
                <a:off x="1987461" y="841122"/>
                <a:ext cx="782280" cy="517320"/>
              </p14:xfrm>
            </p:contentPart>
          </mc:Choice>
          <mc:Fallback xmlns="">
            <p:pic>
              <p:nvPicPr>
                <p:cNvPr id="138" name="Tinta 137">
                  <a:extLst>
                    <a:ext uri="{FF2B5EF4-FFF2-40B4-BE49-F238E27FC236}">
                      <a16:creationId xmlns:a16="http://schemas.microsoft.com/office/drawing/2014/main" id="{ADB929CF-7218-401C-A659-956C7CA26F7C}"/>
                    </a:ext>
                  </a:extLst>
                </p:cNvPr>
                <p:cNvPicPr/>
                <p:nvPr/>
              </p:nvPicPr>
              <p:blipFill>
                <a:blip r:embed="rId7"/>
                <a:stretch>
                  <a:fillRect/>
                </a:stretch>
              </p:blipFill>
              <p:spPr>
                <a:xfrm>
                  <a:off x="1951461" y="805122"/>
                  <a:ext cx="853920" cy="58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39" name="Tinta 138">
                  <a:extLst>
                    <a:ext uri="{FF2B5EF4-FFF2-40B4-BE49-F238E27FC236}">
                      <a16:creationId xmlns:a16="http://schemas.microsoft.com/office/drawing/2014/main" id="{CB40013C-1E82-40F6-95EB-A37B55F771D5}"/>
                    </a:ext>
                  </a:extLst>
                </p14:cNvPr>
                <p14:cNvContentPartPr/>
                <p14:nvPr/>
              </p14:nvContentPartPr>
              <p14:xfrm>
                <a:off x="2365461" y="492282"/>
                <a:ext cx="82440" cy="92880"/>
              </p14:xfrm>
            </p:contentPart>
          </mc:Choice>
          <mc:Fallback xmlns="">
            <p:pic>
              <p:nvPicPr>
                <p:cNvPr id="139" name="Tinta 138">
                  <a:extLst>
                    <a:ext uri="{FF2B5EF4-FFF2-40B4-BE49-F238E27FC236}">
                      <a16:creationId xmlns:a16="http://schemas.microsoft.com/office/drawing/2014/main" id="{CB40013C-1E82-40F6-95EB-A37B55F771D5}"/>
                    </a:ext>
                  </a:extLst>
                </p:cNvPr>
                <p:cNvPicPr/>
                <p:nvPr/>
              </p:nvPicPr>
              <p:blipFill>
                <a:blip r:embed="rId9"/>
                <a:stretch>
                  <a:fillRect/>
                </a:stretch>
              </p:blipFill>
              <p:spPr>
                <a:xfrm>
                  <a:off x="2329821" y="456642"/>
                  <a:ext cx="154080" cy="16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1" name="Tinta 140">
                  <a:extLst>
                    <a:ext uri="{FF2B5EF4-FFF2-40B4-BE49-F238E27FC236}">
                      <a16:creationId xmlns:a16="http://schemas.microsoft.com/office/drawing/2014/main" id="{EADEE701-DC9A-474F-ADB8-0C3C00F1A9D0}"/>
                    </a:ext>
                  </a:extLst>
                </p14:cNvPr>
                <p14:cNvContentPartPr/>
                <p14:nvPr/>
              </p14:nvContentPartPr>
              <p14:xfrm>
                <a:off x="2782701" y="1021482"/>
                <a:ext cx="987480" cy="470160"/>
              </p14:xfrm>
            </p:contentPart>
          </mc:Choice>
          <mc:Fallback xmlns="">
            <p:pic>
              <p:nvPicPr>
                <p:cNvPr id="141" name="Tinta 140">
                  <a:extLst>
                    <a:ext uri="{FF2B5EF4-FFF2-40B4-BE49-F238E27FC236}">
                      <a16:creationId xmlns:a16="http://schemas.microsoft.com/office/drawing/2014/main" id="{EADEE701-DC9A-474F-ADB8-0C3C00F1A9D0}"/>
                    </a:ext>
                  </a:extLst>
                </p:cNvPr>
                <p:cNvPicPr/>
                <p:nvPr/>
              </p:nvPicPr>
              <p:blipFill>
                <a:blip r:embed="rId11"/>
                <a:stretch>
                  <a:fillRect/>
                </a:stretch>
              </p:blipFill>
              <p:spPr>
                <a:xfrm>
                  <a:off x="2747061" y="985842"/>
                  <a:ext cx="1059120" cy="54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2" name="Tinta 141">
                  <a:extLst>
                    <a:ext uri="{FF2B5EF4-FFF2-40B4-BE49-F238E27FC236}">
                      <a16:creationId xmlns:a16="http://schemas.microsoft.com/office/drawing/2014/main" id="{F10CE650-7634-4B1A-ACC6-980E9FB0E862}"/>
                    </a:ext>
                  </a:extLst>
                </p14:cNvPr>
                <p14:cNvContentPartPr/>
                <p14:nvPr/>
              </p14:nvContentPartPr>
              <p14:xfrm>
                <a:off x="3591261" y="878562"/>
                <a:ext cx="37800" cy="82800"/>
              </p14:xfrm>
            </p:contentPart>
          </mc:Choice>
          <mc:Fallback xmlns="">
            <p:pic>
              <p:nvPicPr>
                <p:cNvPr id="142" name="Tinta 141">
                  <a:extLst>
                    <a:ext uri="{FF2B5EF4-FFF2-40B4-BE49-F238E27FC236}">
                      <a16:creationId xmlns:a16="http://schemas.microsoft.com/office/drawing/2014/main" id="{F10CE650-7634-4B1A-ACC6-980E9FB0E862}"/>
                    </a:ext>
                  </a:extLst>
                </p:cNvPr>
                <p:cNvPicPr/>
                <p:nvPr/>
              </p:nvPicPr>
              <p:blipFill>
                <a:blip r:embed="rId13"/>
                <a:stretch>
                  <a:fillRect/>
                </a:stretch>
              </p:blipFill>
              <p:spPr>
                <a:xfrm>
                  <a:off x="3555621" y="842562"/>
                  <a:ext cx="109440" cy="154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43" name="Tinta 142">
                  <a:extLst>
                    <a:ext uri="{FF2B5EF4-FFF2-40B4-BE49-F238E27FC236}">
                      <a16:creationId xmlns:a16="http://schemas.microsoft.com/office/drawing/2014/main" id="{DA0FA093-4E35-4C0E-837D-BD96911AA6A3}"/>
                    </a:ext>
                  </a:extLst>
                </p14:cNvPr>
                <p14:cNvContentPartPr/>
                <p14:nvPr/>
              </p14:nvContentPartPr>
              <p14:xfrm>
                <a:off x="3776661" y="658962"/>
                <a:ext cx="273600" cy="834120"/>
              </p14:xfrm>
            </p:contentPart>
          </mc:Choice>
          <mc:Fallback xmlns="">
            <p:pic>
              <p:nvPicPr>
                <p:cNvPr id="143" name="Tinta 142">
                  <a:extLst>
                    <a:ext uri="{FF2B5EF4-FFF2-40B4-BE49-F238E27FC236}">
                      <a16:creationId xmlns:a16="http://schemas.microsoft.com/office/drawing/2014/main" id="{DA0FA093-4E35-4C0E-837D-BD96911AA6A3}"/>
                    </a:ext>
                  </a:extLst>
                </p:cNvPr>
                <p:cNvPicPr/>
                <p:nvPr/>
              </p:nvPicPr>
              <p:blipFill>
                <a:blip r:embed="rId15"/>
                <a:stretch>
                  <a:fillRect/>
                </a:stretch>
              </p:blipFill>
              <p:spPr>
                <a:xfrm>
                  <a:off x="3740661" y="622962"/>
                  <a:ext cx="345240" cy="905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4" name="Tinta 143">
                  <a:extLst>
                    <a:ext uri="{FF2B5EF4-FFF2-40B4-BE49-F238E27FC236}">
                      <a16:creationId xmlns:a16="http://schemas.microsoft.com/office/drawing/2014/main" id="{F2811700-6BF6-4AC7-B38A-E80F3CA2D913}"/>
                    </a:ext>
                  </a:extLst>
                </p14:cNvPr>
                <p14:cNvContentPartPr/>
                <p14:nvPr/>
              </p14:nvContentPartPr>
              <p14:xfrm>
                <a:off x="3456621" y="645282"/>
                <a:ext cx="543960" cy="56880"/>
              </p14:xfrm>
            </p:contentPart>
          </mc:Choice>
          <mc:Fallback xmlns="">
            <p:pic>
              <p:nvPicPr>
                <p:cNvPr id="144" name="Tinta 143">
                  <a:extLst>
                    <a:ext uri="{FF2B5EF4-FFF2-40B4-BE49-F238E27FC236}">
                      <a16:creationId xmlns:a16="http://schemas.microsoft.com/office/drawing/2014/main" id="{F2811700-6BF6-4AC7-B38A-E80F3CA2D913}"/>
                    </a:ext>
                  </a:extLst>
                </p:cNvPr>
                <p:cNvPicPr/>
                <p:nvPr/>
              </p:nvPicPr>
              <p:blipFill>
                <a:blip r:embed="rId17"/>
                <a:stretch>
                  <a:fillRect/>
                </a:stretch>
              </p:blipFill>
              <p:spPr>
                <a:xfrm>
                  <a:off x="3420621" y="609642"/>
                  <a:ext cx="615600" cy="12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45" name="Tinta 144">
                  <a:extLst>
                    <a:ext uri="{FF2B5EF4-FFF2-40B4-BE49-F238E27FC236}">
                      <a16:creationId xmlns:a16="http://schemas.microsoft.com/office/drawing/2014/main" id="{B0ADFD8F-3937-46F0-9018-C2D38AA3077E}"/>
                    </a:ext>
                  </a:extLst>
                </p14:cNvPr>
                <p14:cNvContentPartPr/>
                <p14:nvPr/>
              </p14:nvContentPartPr>
              <p14:xfrm>
                <a:off x="4113981" y="1122282"/>
                <a:ext cx="806400" cy="423000"/>
              </p14:xfrm>
            </p:contentPart>
          </mc:Choice>
          <mc:Fallback xmlns="">
            <p:pic>
              <p:nvPicPr>
                <p:cNvPr id="145" name="Tinta 144">
                  <a:extLst>
                    <a:ext uri="{FF2B5EF4-FFF2-40B4-BE49-F238E27FC236}">
                      <a16:creationId xmlns:a16="http://schemas.microsoft.com/office/drawing/2014/main" id="{B0ADFD8F-3937-46F0-9018-C2D38AA3077E}"/>
                    </a:ext>
                  </a:extLst>
                </p:cNvPr>
                <p:cNvPicPr/>
                <p:nvPr/>
              </p:nvPicPr>
              <p:blipFill>
                <a:blip r:embed="rId19"/>
                <a:stretch>
                  <a:fillRect/>
                </a:stretch>
              </p:blipFill>
              <p:spPr>
                <a:xfrm>
                  <a:off x="4077981" y="1086282"/>
                  <a:ext cx="878040" cy="494640"/>
                </a:xfrm>
                <a:prstGeom prst="rect">
                  <a:avLst/>
                </a:prstGeom>
              </p:spPr>
            </p:pic>
          </mc:Fallback>
        </mc:AlternateContent>
      </p:grpSp>
      <p:grpSp>
        <p:nvGrpSpPr>
          <p:cNvPr id="154" name="Agrupar 153">
            <a:extLst>
              <a:ext uri="{FF2B5EF4-FFF2-40B4-BE49-F238E27FC236}">
                <a16:creationId xmlns:a16="http://schemas.microsoft.com/office/drawing/2014/main" id="{750ABEE8-5347-4F5D-A9B0-2F1AD3D7E607}"/>
              </a:ext>
            </a:extLst>
          </p:cNvPr>
          <p:cNvGrpSpPr/>
          <p:nvPr/>
        </p:nvGrpSpPr>
        <p:grpSpPr>
          <a:xfrm>
            <a:off x="5551461" y="784962"/>
            <a:ext cx="1873800" cy="743040"/>
            <a:chOff x="5551461" y="784962"/>
            <a:chExt cx="1873800" cy="743040"/>
          </a:xfrm>
        </p:grpSpPr>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47" name="Tinta 146">
                  <a:extLst>
                    <a:ext uri="{FF2B5EF4-FFF2-40B4-BE49-F238E27FC236}">
                      <a16:creationId xmlns:a16="http://schemas.microsoft.com/office/drawing/2014/main" id="{6AF9FC40-4840-447C-96BC-35C9C8962E89}"/>
                    </a:ext>
                  </a:extLst>
                </p14:cNvPr>
                <p14:cNvContentPartPr/>
                <p14:nvPr/>
              </p14:nvContentPartPr>
              <p14:xfrm>
                <a:off x="5551461" y="784962"/>
                <a:ext cx="122400" cy="669600"/>
              </p14:xfrm>
            </p:contentPart>
          </mc:Choice>
          <mc:Fallback xmlns="">
            <p:pic>
              <p:nvPicPr>
                <p:cNvPr id="147" name="Tinta 146">
                  <a:extLst>
                    <a:ext uri="{FF2B5EF4-FFF2-40B4-BE49-F238E27FC236}">
                      <a16:creationId xmlns:a16="http://schemas.microsoft.com/office/drawing/2014/main" id="{6AF9FC40-4840-447C-96BC-35C9C8962E89}"/>
                    </a:ext>
                  </a:extLst>
                </p:cNvPr>
                <p:cNvPicPr/>
                <p:nvPr/>
              </p:nvPicPr>
              <p:blipFill>
                <a:blip r:embed="rId21"/>
                <a:stretch>
                  <a:fillRect/>
                </a:stretch>
              </p:blipFill>
              <p:spPr>
                <a:xfrm>
                  <a:off x="5515821" y="748962"/>
                  <a:ext cx="194040" cy="74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48" name="Tinta 147">
                  <a:extLst>
                    <a:ext uri="{FF2B5EF4-FFF2-40B4-BE49-F238E27FC236}">
                      <a16:creationId xmlns:a16="http://schemas.microsoft.com/office/drawing/2014/main" id="{DFCB5A13-EF8A-4368-AD1E-ACC9F2DA8B4D}"/>
                    </a:ext>
                  </a:extLst>
                </p14:cNvPr>
                <p14:cNvContentPartPr/>
                <p14:nvPr/>
              </p14:nvContentPartPr>
              <p14:xfrm>
                <a:off x="5850621" y="935082"/>
                <a:ext cx="42840" cy="485640"/>
              </p14:xfrm>
            </p:contentPart>
          </mc:Choice>
          <mc:Fallback xmlns="">
            <p:pic>
              <p:nvPicPr>
                <p:cNvPr id="148" name="Tinta 147">
                  <a:extLst>
                    <a:ext uri="{FF2B5EF4-FFF2-40B4-BE49-F238E27FC236}">
                      <a16:creationId xmlns:a16="http://schemas.microsoft.com/office/drawing/2014/main" id="{DFCB5A13-EF8A-4368-AD1E-ACC9F2DA8B4D}"/>
                    </a:ext>
                  </a:extLst>
                </p:cNvPr>
                <p:cNvPicPr/>
                <p:nvPr/>
              </p:nvPicPr>
              <p:blipFill>
                <a:blip r:embed="rId23"/>
                <a:stretch>
                  <a:fillRect/>
                </a:stretch>
              </p:blipFill>
              <p:spPr>
                <a:xfrm>
                  <a:off x="5814981" y="899082"/>
                  <a:ext cx="114480" cy="557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49" name="Tinta 148">
                  <a:extLst>
                    <a:ext uri="{FF2B5EF4-FFF2-40B4-BE49-F238E27FC236}">
                      <a16:creationId xmlns:a16="http://schemas.microsoft.com/office/drawing/2014/main" id="{1A713BA8-8268-4E42-9676-F99342EB05D4}"/>
                    </a:ext>
                  </a:extLst>
                </p14:cNvPr>
                <p14:cNvContentPartPr/>
                <p14:nvPr/>
              </p14:nvContentPartPr>
              <p14:xfrm>
                <a:off x="5561541" y="1180602"/>
                <a:ext cx="294840" cy="12600"/>
              </p14:xfrm>
            </p:contentPart>
          </mc:Choice>
          <mc:Fallback xmlns="">
            <p:pic>
              <p:nvPicPr>
                <p:cNvPr id="149" name="Tinta 148">
                  <a:extLst>
                    <a:ext uri="{FF2B5EF4-FFF2-40B4-BE49-F238E27FC236}">
                      <a16:creationId xmlns:a16="http://schemas.microsoft.com/office/drawing/2014/main" id="{1A713BA8-8268-4E42-9676-F99342EB05D4}"/>
                    </a:ext>
                  </a:extLst>
                </p:cNvPr>
                <p:cNvPicPr/>
                <p:nvPr/>
              </p:nvPicPr>
              <p:blipFill>
                <a:blip r:embed="rId25"/>
                <a:stretch>
                  <a:fillRect/>
                </a:stretch>
              </p:blipFill>
              <p:spPr>
                <a:xfrm>
                  <a:off x="5525901" y="1144602"/>
                  <a:ext cx="366480" cy="84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50" name="Tinta 149">
                  <a:extLst>
                    <a:ext uri="{FF2B5EF4-FFF2-40B4-BE49-F238E27FC236}">
                      <a16:creationId xmlns:a16="http://schemas.microsoft.com/office/drawing/2014/main" id="{7E21F59B-FE68-40D0-B15F-AAD6528457F0}"/>
                    </a:ext>
                  </a:extLst>
                </p14:cNvPr>
                <p14:cNvContentPartPr/>
                <p14:nvPr/>
              </p14:nvContentPartPr>
              <p14:xfrm>
                <a:off x="5965461" y="1100322"/>
                <a:ext cx="322200" cy="338040"/>
              </p14:xfrm>
            </p:contentPart>
          </mc:Choice>
          <mc:Fallback xmlns="">
            <p:pic>
              <p:nvPicPr>
                <p:cNvPr id="150" name="Tinta 149">
                  <a:extLst>
                    <a:ext uri="{FF2B5EF4-FFF2-40B4-BE49-F238E27FC236}">
                      <a16:creationId xmlns:a16="http://schemas.microsoft.com/office/drawing/2014/main" id="{7E21F59B-FE68-40D0-B15F-AAD6528457F0}"/>
                    </a:ext>
                  </a:extLst>
                </p:cNvPr>
                <p:cNvPicPr/>
                <p:nvPr/>
              </p:nvPicPr>
              <p:blipFill>
                <a:blip r:embed="rId27"/>
                <a:stretch>
                  <a:fillRect/>
                </a:stretch>
              </p:blipFill>
              <p:spPr>
                <a:xfrm>
                  <a:off x="5929821" y="1064322"/>
                  <a:ext cx="393840" cy="409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52" name="Tinta 151">
                  <a:extLst>
                    <a:ext uri="{FF2B5EF4-FFF2-40B4-BE49-F238E27FC236}">
                      <a16:creationId xmlns:a16="http://schemas.microsoft.com/office/drawing/2014/main" id="{16D47713-742F-444D-967F-587CA42B2B4E}"/>
                    </a:ext>
                  </a:extLst>
                </p14:cNvPr>
                <p14:cNvContentPartPr/>
                <p14:nvPr/>
              </p14:nvContentPartPr>
              <p14:xfrm>
                <a:off x="6262101" y="1230642"/>
                <a:ext cx="839160" cy="297360"/>
              </p14:xfrm>
            </p:contentPart>
          </mc:Choice>
          <mc:Fallback xmlns="">
            <p:pic>
              <p:nvPicPr>
                <p:cNvPr id="152" name="Tinta 151">
                  <a:extLst>
                    <a:ext uri="{FF2B5EF4-FFF2-40B4-BE49-F238E27FC236}">
                      <a16:creationId xmlns:a16="http://schemas.microsoft.com/office/drawing/2014/main" id="{16D47713-742F-444D-967F-587CA42B2B4E}"/>
                    </a:ext>
                  </a:extLst>
                </p:cNvPr>
                <p:cNvPicPr/>
                <p:nvPr/>
              </p:nvPicPr>
              <p:blipFill>
                <a:blip r:embed="rId29"/>
                <a:stretch>
                  <a:fillRect/>
                </a:stretch>
              </p:blipFill>
              <p:spPr>
                <a:xfrm>
                  <a:off x="6226461" y="1194642"/>
                  <a:ext cx="910800" cy="36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53" name="Tinta 152">
                  <a:extLst>
                    <a:ext uri="{FF2B5EF4-FFF2-40B4-BE49-F238E27FC236}">
                      <a16:creationId xmlns:a16="http://schemas.microsoft.com/office/drawing/2014/main" id="{9530C743-4779-4749-8AFA-1B37978E6DA0}"/>
                    </a:ext>
                  </a:extLst>
                </p14:cNvPr>
                <p14:cNvContentPartPr/>
                <p14:nvPr/>
              </p14:nvContentPartPr>
              <p14:xfrm>
                <a:off x="7123221" y="1224162"/>
                <a:ext cx="302040" cy="286560"/>
              </p14:xfrm>
            </p:contentPart>
          </mc:Choice>
          <mc:Fallback xmlns="">
            <p:pic>
              <p:nvPicPr>
                <p:cNvPr id="153" name="Tinta 152">
                  <a:extLst>
                    <a:ext uri="{FF2B5EF4-FFF2-40B4-BE49-F238E27FC236}">
                      <a16:creationId xmlns:a16="http://schemas.microsoft.com/office/drawing/2014/main" id="{9530C743-4779-4749-8AFA-1B37978E6DA0}"/>
                    </a:ext>
                  </a:extLst>
                </p:cNvPr>
                <p:cNvPicPr/>
                <p:nvPr/>
              </p:nvPicPr>
              <p:blipFill>
                <a:blip r:embed="rId31"/>
                <a:stretch>
                  <a:fillRect/>
                </a:stretch>
              </p:blipFill>
              <p:spPr>
                <a:xfrm>
                  <a:off x="7087581" y="1188162"/>
                  <a:ext cx="373680" cy="3582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155" name="Tinta 154">
                <a:extLst>
                  <a:ext uri="{FF2B5EF4-FFF2-40B4-BE49-F238E27FC236}">
                    <a16:creationId xmlns:a16="http://schemas.microsoft.com/office/drawing/2014/main" id="{4E2ABAE2-A011-4C6C-B51C-79D5C9A87A65}"/>
                  </a:ext>
                </a:extLst>
              </p14:cNvPr>
              <p14:cNvContentPartPr/>
              <p14:nvPr/>
            </p14:nvContentPartPr>
            <p14:xfrm>
              <a:off x="7470621" y="1299042"/>
              <a:ext cx="514800" cy="293400"/>
            </p14:xfrm>
          </p:contentPart>
        </mc:Choice>
        <mc:Fallback xmlns="">
          <p:pic>
            <p:nvPicPr>
              <p:cNvPr id="155" name="Tinta 154">
                <a:extLst>
                  <a:ext uri="{FF2B5EF4-FFF2-40B4-BE49-F238E27FC236}">
                    <a16:creationId xmlns:a16="http://schemas.microsoft.com/office/drawing/2014/main" id="{4E2ABAE2-A011-4C6C-B51C-79D5C9A87A65}"/>
                  </a:ext>
                </a:extLst>
              </p:cNvPr>
              <p:cNvPicPr/>
              <p:nvPr/>
            </p:nvPicPr>
            <p:blipFill>
              <a:blip r:embed="rId33"/>
              <a:stretch>
                <a:fillRect/>
              </a:stretch>
            </p:blipFill>
            <p:spPr>
              <a:xfrm>
                <a:off x="7434981" y="1263402"/>
                <a:ext cx="586440" cy="365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162" name="Tinta 161">
                <a:extLst>
                  <a:ext uri="{FF2B5EF4-FFF2-40B4-BE49-F238E27FC236}">
                    <a16:creationId xmlns:a16="http://schemas.microsoft.com/office/drawing/2014/main" id="{0BE414FA-5B0A-4FA7-9B56-531B65C72AA2}"/>
                  </a:ext>
                </a:extLst>
              </p14:cNvPr>
              <p14:cNvContentPartPr/>
              <p14:nvPr/>
            </p14:nvContentPartPr>
            <p14:xfrm>
              <a:off x="8030781" y="1167642"/>
              <a:ext cx="1032120" cy="452160"/>
            </p14:xfrm>
          </p:contentPart>
        </mc:Choice>
        <mc:Fallback xmlns="">
          <p:pic>
            <p:nvPicPr>
              <p:cNvPr id="162" name="Tinta 161">
                <a:extLst>
                  <a:ext uri="{FF2B5EF4-FFF2-40B4-BE49-F238E27FC236}">
                    <a16:creationId xmlns:a16="http://schemas.microsoft.com/office/drawing/2014/main" id="{0BE414FA-5B0A-4FA7-9B56-531B65C72AA2}"/>
                  </a:ext>
                </a:extLst>
              </p:cNvPr>
              <p:cNvPicPr/>
              <p:nvPr/>
            </p:nvPicPr>
            <p:blipFill>
              <a:blip r:embed="rId35"/>
              <a:stretch>
                <a:fillRect/>
              </a:stretch>
            </p:blipFill>
            <p:spPr>
              <a:xfrm>
                <a:off x="7995141" y="1132002"/>
                <a:ext cx="1103760" cy="523800"/>
              </a:xfrm>
              <a:prstGeom prst="rect">
                <a:avLst/>
              </a:prstGeom>
            </p:spPr>
          </p:pic>
        </mc:Fallback>
      </mc:AlternateContent>
    </p:spTree>
    <p:extLst>
      <p:ext uri="{BB962C8B-B14F-4D97-AF65-F5344CB8AC3E}">
        <p14:creationId xmlns:p14="http://schemas.microsoft.com/office/powerpoint/2010/main" val="132379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C01DF-3712-40AC-9AD9-BB30447A83D0}"/>
              </a:ext>
            </a:extLst>
          </p:cNvPr>
          <p:cNvSpPr>
            <a:spLocks noGrp="1"/>
          </p:cNvSpPr>
          <p:nvPr>
            <p:ph type="title"/>
          </p:nvPr>
        </p:nvSpPr>
        <p:spPr>
          <a:xfrm>
            <a:off x="838200" y="681037"/>
            <a:ext cx="10515600" cy="1009651"/>
          </a:xfrm>
        </p:spPr>
        <p:txBody>
          <a:bodyPr>
            <a:normAutofit fontScale="90000"/>
          </a:bodyPr>
          <a:lstStyle/>
          <a:p>
            <a:r>
              <a:rPr lang="pt-PT" b="0" i="0" dirty="0">
                <a:solidFill>
                  <a:srgbClr val="333333"/>
                </a:solidFill>
                <a:effectLst/>
                <a:latin typeface="Roboto"/>
              </a:rPr>
              <a:t>O que são direitos humanos?</a:t>
            </a:r>
            <a:br>
              <a:rPr lang="pt-PT" b="0" i="0" dirty="0">
                <a:solidFill>
                  <a:srgbClr val="333333"/>
                </a:solidFill>
                <a:effectLst/>
                <a:latin typeface="Roboto"/>
              </a:rPr>
            </a:br>
            <a:br>
              <a:rPr lang="pt-PT" b="0" i="0" dirty="0">
                <a:solidFill>
                  <a:srgbClr val="333333"/>
                </a:solidFill>
                <a:effectLst/>
                <a:latin typeface="Roboto"/>
              </a:rPr>
            </a:br>
            <a:r>
              <a:rPr lang="pt-PT" b="0" i="1" dirty="0">
                <a:solidFill>
                  <a:srgbClr val="333333"/>
                </a:solidFill>
                <a:effectLst/>
                <a:latin typeface="PT Serif"/>
              </a:rPr>
              <a:t>Os direitos humanos pertencem a todos e todas e a cada um de nós igualmente</a:t>
            </a:r>
            <a:br>
              <a:rPr lang="pt-PT" b="0" i="1" dirty="0">
                <a:solidFill>
                  <a:srgbClr val="333333"/>
                </a:solidFill>
                <a:effectLst/>
                <a:latin typeface="PT Serif"/>
              </a:rPr>
            </a:br>
            <a:endParaRPr lang="pt-PT" dirty="0"/>
          </a:p>
        </p:txBody>
      </p:sp>
      <p:pic>
        <p:nvPicPr>
          <p:cNvPr id="5" name="Marcador de Posição de Conteúdo 4">
            <a:extLst>
              <a:ext uri="{FF2B5EF4-FFF2-40B4-BE49-F238E27FC236}">
                <a16:creationId xmlns:a16="http://schemas.microsoft.com/office/drawing/2014/main" id="{E97D4989-1E75-40EB-9EA1-BBE6E80EA616}"/>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65327" y="1825625"/>
            <a:ext cx="4327345" cy="4351338"/>
          </a:xfrm>
        </p:spPr>
      </p:pic>
      <p:sp>
        <p:nvSpPr>
          <p:cNvPr id="7" name="Marcador de Posição de Conteúdo 6">
            <a:extLst>
              <a:ext uri="{FF2B5EF4-FFF2-40B4-BE49-F238E27FC236}">
                <a16:creationId xmlns:a16="http://schemas.microsoft.com/office/drawing/2014/main" id="{B9A22CF5-265F-4C9E-9532-7AC9AFDBC45F}"/>
              </a:ext>
            </a:extLst>
          </p:cNvPr>
          <p:cNvSpPr>
            <a:spLocks noGrp="1"/>
          </p:cNvSpPr>
          <p:nvPr>
            <p:ph sz="half" idx="2"/>
          </p:nvPr>
        </p:nvSpPr>
        <p:spPr>
          <a:xfrm>
            <a:off x="5495925" y="1825625"/>
            <a:ext cx="6257925" cy="4351338"/>
          </a:xfrm>
        </p:spPr>
        <p:txBody>
          <a:bodyPr>
            <a:normAutofit fontScale="70000" lnSpcReduction="20000"/>
          </a:bodyPr>
          <a:lstStyle/>
          <a:p>
            <a:pPr algn="l"/>
            <a:r>
              <a:rPr lang="pt-PT" sz="3100" b="0" i="0" dirty="0">
                <a:solidFill>
                  <a:srgbClr val="0070C0"/>
                </a:solidFill>
                <a:effectLst/>
                <a:latin typeface="Roboto"/>
              </a:rPr>
              <a:t>Os direitos humanos são normas que reconhecem e protegem a dignidade de todos os seres humanos. Os direitos humanos regem o modo como os seres humanos individualmente vivem em sociedade e entre si, bem como sua relação com o Estado e as obrigações que o Estado tem em relação a eles.</a:t>
            </a:r>
          </a:p>
          <a:p>
            <a:pPr algn="l"/>
            <a:r>
              <a:rPr lang="pt-PT" sz="3100" b="0" i="0" dirty="0">
                <a:solidFill>
                  <a:srgbClr val="0070C0"/>
                </a:solidFill>
                <a:effectLst/>
                <a:latin typeface="Roboto"/>
              </a:rPr>
              <a:t>A lei dos direitos humanos obriga os governos a fazer algumas coisas e os impede de fazer outras. Os indivíduos também têm responsabilidades: usufruindo dos seus direitos humanos, devem respeitar os direitos dos outros. Nenhum governo, grupo ou indivíduo tem o direito de fazer qualquer coisa que viole os direitos de outra pessoa.</a:t>
            </a:r>
          </a:p>
          <a:p>
            <a:endParaRPr lang="pt-PT" dirty="0"/>
          </a:p>
        </p:txBody>
      </p:sp>
      <p:sp>
        <p:nvSpPr>
          <p:cNvPr id="6" name="CaixaDeTexto 5">
            <a:extLst>
              <a:ext uri="{FF2B5EF4-FFF2-40B4-BE49-F238E27FC236}">
                <a16:creationId xmlns:a16="http://schemas.microsoft.com/office/drawing/2014/main" id="{7116E468-7E5F-44E8-81C6-58756B10B2D3}"/>
              </a:ext>
            </a:extLst>
          </p:cNvPr>
          <p:cNvSpPr txBox="1"/>
          <p:nvPr/>
        </p:nvSpPr>
        <p:spPr>
          <a:xfrm>
            <a:off x="4576456" y="5684838"/>
            <a:ext cx="3039088" cy="369332"/>
          </a:xfrm>
          <a:prstGeom prst="rect">
            <a:avLst/>
          </a:prstGeom>
          <a:noFill/>
        </p:spPr>
        <p:txBody>
          <a:bodyPr wrap="square" rtlCol="0">
            <a:spAutoFit/>
          </a:bodyPr>
          <a:lstStyle/>
          <a:p>
            <a:r>
              <a:rPr lang="pt-PT" sz="900" dirty="0"/>
              <a:t>A imagem </a:t>
            </a:r>
            <a:r>
              <a:rPr lang="pt-PT" sz="900" dirty="0">
                <a:hlinkClick r:id="rId3" tooltip="https://portal.aprendiz.uol.com.br/2014/12/10/direitos-humanos-e-educacao-uma-relacao-indissociavel/"/>
              </a:rPr>
              <a:t>Esta Fotografia</a:t>
            </a:r>
            <a:r>
              <a:rPr lang="pt-PT" sz="900" dirty="0"/>
              <a:t> de Autor Desconhecido está licenciada ao abrigo da </a:t>
            </a:r>
            <a:r>
              <a:rPr lang="pt-PT" sz="900" dirty="0">
                <a:hlinkClick r:id="rId4" tooltip="https://creativecommons.org/licenses/by-nc/3.0/"/>
              </a:rPr>
              <a:t>CC BY-NC</a:t>
            </a:r>
            <a:endParaRPr lang="pt-PT" sz="900" dirty="0"/>
          </a:p>
        </p:txBody>
      </p:sp>
    </p:spTree>
    <p:extLst>
      <p:ext uri="{BB962C8B-B14F-4D97-AF65-F5344CB8AC3E}">
        <p14:creationId xmlns:p14="http://schemas.microsoft.com/office/powerpoint/2010/main" val="649630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59A649C-2408-4C50-B966-414F7D51E093}"/>
              </a:ext>
            </a:extLst>
          </p:cNvPr>
          <p:cNvSpPr>
            <a:spLocks noGrp="1"/>
          </p:cNvSpPr>
          <p:nvPr>
            <p:ph type="title"/>
          </p:nvPr>
        </p:nvSpPr>
        <p:spPr/>
        <p:txBody>
          <a:bodyPr/>
          <a:lstStyle/>
          <a:p>
            <a:endParaRPr lang="pt-PT" dirty="0"/>
          </a:p>
        </p:txBody>
      </p:sp>
      <p:pic>
        <p:nvPicPr>
          <p:cNvPr id="8" name="Marcador de Posição da Imagem 7">
            <a:extLst>
              <a:ext uri="{FF2B5EF4-FFF2-40B4-BE49-F238E27FC236}">
                <a16:creationId xmlns:a16="http://schemas.microsoft.com/office/drawing/2014/main" id="{151E95D4-BE13-4452-A3C7-7932F5E2A9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289" r="11289"/>
          <a:stretch/>
        </p:blipFill>
        <p:spPr>
          <a:xfrm>
            <a:off x="5183188" y="987425"/>
            <a:ext cx="6169024" cy="4873625"/>
          </a:xfrm>
        </p:spPr>
      </p:pic>
      <p:sp>
        <p:nvSpPr>
          <p:cNvPr id="3" name="Marcador de Posição de Conteúdo 2">
            <a:extLst>
              <a:ext uri="{FF2B5EF4-FFF2-40B4-BE49-F238E27FC236}">
                <a16:creationId xmlns:a16="http://schemas.microsoft.com/office/drawing/2014/main" id="{834AC575-231D-4F3B-9A1E-69AA90FB9702}"/>
              </a:ext>
            </a:extLst>
          </p:cNvPr>
          <p:cNvSpPr>
            <a:spLocks noGrp="1"/>
          </p:cNvSpPr>
          <p:nvPr>
            <p:ph type="body" sz="half" idx="2"/>
          </p:nvPr>
        </p:nvSpPr>
        <p:spPr/>
        <p:txBody>
          <a:bodyPr>
            <a:normAutofit/>
          </a:bodyPr>
          <a:lstStyle/>
          <a:p>
            <a:pPr algn="ctr"/>
            <a:r>
              <a:rPr lang="pt-PT" b="1" i="0" u="none" strike="noStrike" dirty="0">
                <a:solidFill>
                  <a:srgbClr val="000000"/>
                </a:solidFill>
                <a:effectLst/>
                <a:latin typeface="Roboto"/>
              </a:rPr>
              <a:t>Artigo 30.º</a:t>
            </a:r>
            <a:endParaRPr lang="pt-PT" b="1" i="0" dirty="0">
              <a:solidFill>
                <a:srgbClr val="000000"/>
              </a:solidFill>
              <a:effectLst/>
              <a:latin typeface="Roboto"/>
            </a:endParaRPr>
          </a:p>
          <a:p>
            <a:pPr algn="l"/>
            <a:r>
              <a:rPr lang="pt-PT" b="0" i="0" dirty="0">
                <a:solidFill>
                  <a:srgbClr val="333333"/>
                </a:solidFill>
                <a:effectLst/>
                <a:latin typeface="Roboto"/>
              </a:rPr>
              <a:t>Nenhuma disposição da presente Declaração pode ser interpretada de maneira a envolver para qualquer Estado, agrupamento ou indivíduo o direito de se entregar a alguma atividade ou de praticar algum ato destinado a destruir os direitos e liberdades aqui enunciados.</a:t>
            </a:r>
          </a:p>
          <a:p>
            <a:endParaRPr lang="pt-PT" dirty="0"/>
          </a:p>
        </p:txBody>
      </p:sp>
      <p:pic>
        <p:nvPicPr>
          <p:cNvPr id="11" name="Imagem 10">
            <a:extLst>
              <a:ext uri="{FF2B5EF4-FFF2-40B4-BE49-F238E27FC236}">
                <a16:creationId xmlns:a16="http://schemas.microsoft.com/office/drawing/2014/main" id="{FC2E2CBA-7653-4750-BE27-C398DB72B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59" y="5588159"/>
            <a:ext cx="3809524" cy="1269841"/>
          </a:xfrm>
          <a:prstGeom prst="rect">
            <a:avLst/>
          </a:prstGeom>
        </p:spPr>
      </p:pic>
    </p:spTree>
    <p:extLst>
      <p:ext uri="{BB962C8B-B14F-4D97-AF65-F5344CB8AC3E}">
        <p14:creationId xmlns:p14="http://schemas.microsoft.com/office/powerpoint/2010/main" val="2961517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D44BB8E-04CC-4395-9601-7712A5EBB02D}"/>
              </a:ext>
            </a:extLst>
          </p:cNvPr>
          <p:cNvSpPr>
            <a:spLocks noGrp="1"/>
          </p:cNvSpPr>
          <p:nvPr>
            <p:ph type="title"/>
          </p:nvPr>
        </p:nvSpPr>
        <p:spPr/>
        <p:txBody>
          <a:bodyPr/>
          <a:lstStyle/>
          <a:p>
            <a:r>
              <a:rPr lang="pt-PT" dirty="0"/>
              <a:t>Dia dos  direitos humanos</a:t>
            </a:r>
            <a:br>
              <a:rPr lang="pt-PT" dirty="0"/>
            </a:br>
            <a:endParaRPr lang="pt-PT" dirty="0"/>
          </a:p>
        </p:txBody>
      </p:sp>
      <p:pic>
        <p:nvPicPr>
          <p:cNvPr id="9" name="Marcador de Posição da Imagem 8">
            <a:extLst>
              <a:ext uri="{FF2B5EF4-FFF2-40B4-BE49-F238E27FC236}">
                <a16:creationId xmlns:a16="http://schemas.microsoft.com/office/drawing/2014/main" id="{A8AF7250-7A30-40E4-97B0-6674C328C743}"/>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520" b="10520"/>
          <a:stretch>
            <a:fillRect/>
          </a:stretch>
        </p:blipFill>
        <p:spPr>
          <a:xfrm>
            <a:off x="4352925" y="987425"/>
            <a:ext cx="7248525" cy="5104457"/>
          </a:xfrm>
        </p:spPr>
      </p:pic>
      <p:sp>
        <p:nvSpPr>
          <p:cNvPr id="7" name="Marcador de Posição do Texto 6">
            <a:extLst>
              <a:ext uri="{FF2B5EF4-FFF2-40B4-BE49-F238E27FC236}">
                <a16:creationId xmlns:a16="http://schemas.microsoft.com/office/drawing/2014/main" id="{AD9365E5-CFB4-4718-8511-947CB90A0161}"/>
              </a:ext>
            </a:extLst>
          </p:cNvPr>
          <p:cNvSpPr>
            <a:spLocks noGrp="1"/>
          </p:cNvSpPr>
          <p:nvPr>
            <p:ph type="body" sz="half" idx="2"/>
          </p:nvPr>
        </p:nvSpPr>
        <p:spPr>
          <a:xfrm>
            <a:off x="839788" y="2057400"/>
            <a:ext cx="3436937" cy="2143125"/>
          </a:xfrm>
        </p:spPr>
        <p:txBody>
          <a:bodyPr>
            <a:normAutofit/>
          </a:bodyPr>
          <a:lstStyle/>
          <a:p>
            <a:r>
              <a:rPr lang="pt-PT" sz="2800" dirty="0"/>
              <a:t>Dia 10 de dezembro </a:t>
            </a:r>
          </a:p>
        </p:txBody>
      </p:sp>
      <p:sp>
        <p:nvSpPr>
          <p:cNvPr id="10" name="CaixaDeTexto 9">
            <a:extLst>
              <a:ext uri="{FF2B5EF4-FFF2-40B4-BE49-F238E27FC236}">
                <a16:creationId xmlns:a16="http://schemas.microsoft.com/office/drawing/2014/main" id="{9C98A624-F707-4E96-B0E6-7DC28026EB1D}"/>
              </a:ext>
            </a:extLst>
          </p:cNvPr>
          <p:cNvSpPr txBox="1"/>
          <p:nvPr/>
        </p:nvSpPr>
        <p:spPr>
          <a:xfrm>
            <a:off x="5183188" y="5861050"/>
            <a:ext cx="6172200" cy="230832"/>
          </a:xfrm>
          <a:prstGeom prst="rect">
            <a:avLst/>
          </a:prstGeom>
          <a:noFill/>
        </p:spPr>
        <p:txBody>
          <a:bodyPr wrap="square" rtlCol="0">
            <a:spAutoFit/>
          </a:bodyPr>
          <a:lstStyle/>
          <a:p>
            <a:r>
              <a:rPr lang="pt-PT" sz="900" dirty="0"/>
              <a:t>A imagem </a:t>
            </a:r>
            <a:r>
              <a:rPr lang="pt-PT" sz="900" dirty="0">
                <a:hlinkClick r:id="rId3" tooltip="http://www.viomundo.com.br/voce-escreve/secretaria-de-direitos-humanos-lanca-tres-livros.html"/>
              </a:rPr>
              <a:t>Esta Fotografia</a:t>
            </a:r>
            <a:r>
              <a:rPr lang="pt-PT" sz="900" dirty="0"/>
              <a:t> de Autor Desconhecido está licenciada ao abrigo da </a:t>
            </a:r>
            <a:r>
              <a:rPr lang="pt-PT" sz="900" dirty="0">
                <a:hlinkClick r:id="rId4" tooltip="https://creativecommons.org/licenses/by-nc-sa/3.0/"/>
              </a:rPr>
              <a:t>CC BY-SA-NC</a:t>
            </a:r>
            <a:endParaRPr lang="pt-PT" sz="900" dirty="0"/>
          </a:p>
        </p:txBody>
      </p:sp>
    </p:spTree>
    <p:extLst>
      <p:ext uri="{BB962C8B-B14F-4D97-AF65-F5344CB8AC3E}">
        <p14:creationId xmlns:p14="http://schemas.microsoft.com/office/powerpoint/2010/main" val="32678662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9"/>
                                        </p:tgtEl>
                                        <p:attrNameLst>
                                          <p:attrName>style.color</p:attrName>
                                        </p:attrNameLst>
                                      </p:cBhvr>
                                      <p:by>
                                        <p:hsl h="0" s="-12549" l="-25098"/>
                                      </p:by>
                                    </p:animClr>
                                    <p:animClr clrSpc="hsl" dir="cw">
                                      <p:cBhvr>
                                        <p:cTn id="7" dur="500" fill="hold"/>
                                        <p:tgtEl>
                                          <p:spTgt spid="9"/>
                                        </p:tgtEl>
                                        <p:attrNameLst>
                                          <p:attrName>fillcolor</p:attrName>
                                        </p:attrNameLst>
                                      </p:cBhvr>
                                      <p:by>
                                        <p:hsl h="0" s="-12549" l="-25098"/>
                                      </p:by>
                                    </p:animClr>
                                    <p:animClr clrSpc="hsl" dir="cw">
                                      <p:cBhvr>
                                        <p:cTn id="8" dur="500" fill="hold"/>
                                        <p:tgtEl>
                                          <p:spTgt spid="9"/>
                                        </p:tgtEl>
                                        <p:attrNameLst>
                                          <p:attrName>stroke.color</p:attrName>
                                        </p:attrNameLst>
                                      </p:cBhvr>
                                      <p:by>
                                        <p:hsl h="0" s="-12549" l="-25098"/>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D1ED858F-68D7-4C4C-84D2-5CCC22D8B7FA}"/>
              </a:ext>
            </a:extLst>
          </p:cNvPr>
          <p:cNvSpPr>
            <a:spLocks noGrp="1"/>
          </p:cNvSpPr>
          <p:nvPr>
            <p:ph type="subTitle" idx="1"/>
          </p:nvPr>
        </p:nvSpPr>
        <p:spPr/>
        <p:txBody>
          <a:bodyPr/>
          <a:lstStyle/>
          <a:p>
            <a:r>
              <a:rPr lang="pt-PT" dirty="0"/>
              <a:t>Aluna: Marta Alexandra Dias Pires</a:t>
            </a:r>
          </a:p>
          <a:p>
            <a:r>
              <a:rPr lang="pt-PT" dirty="0"/>
              <a:t>Fontes:</a:t>
            </a:r>
          </a:p>
        </p:txBody>
      </p:sp>
      <p:sp>
        <p:nvSpPr>
          <p:cNvPr id="8" name="CaixaDeTexto 7">
            <a:extLst>
              <a:ext uri="{FF2B5EF4-FFF2-40B4-BE49-F238E27FC236}">
                <a16:creationId xmlns:a16="http://schemas.microsoft.com/office/drawing/2014/main" id="{FCC6FD45-25D2-450F-882A-C35CED169620}"/>
              </a:ext>
            </a:extLst>
          </p:cNvPr>
          <p:cNvSpPr txBox="1"/>
          <p:nvPr/>
        </p:nvSpPr>
        <p:spPr>
          <a:xfrm>
            <a:off x="3617844" y="4429919"/>
            <a:ext cx="7195930" cy="369332"/>
          </a:xfrm>
          <a:prstGeom prst="rect">
            <a:avLst/>
          </a:prstGeom>
          <a:noFill/>
        </p:spPr>
        <p:txBody>
          <a:bodyPr wrap="square">
            <a:spAutoFit/>
          </a:bodyPr>
          <a:lstStyle/>
          <a:p>
            <a:r>
              <a:rPr lang="pt-PT" dirty="0"/>
              <a:t>https://dre.pt/declaracao-universal-dos-direitos-humanos</a:t>
            </a:r>
          </a:p>
        </p:txBody>
      </p:sp>
      <p:grpSp>
        <p:nvGrpSpPr>
          <p:cNvPr id="12" name="Agrupar 11">
            <a:extLst>
              <a:ext uri="{FF2B5EF4-FFF2-40B4-BE49-F238E27FC236}">
                <a16:creationId xmlns:a16="http://schemas.microsoft.com/office/drawing/2014/main" id="{764D675C-D049-4389-A733-E52E5A9D897C}"/>
              </a:ext>
            </a:extLst>
          </p:cNvPr>
          <p:cNvGrpSpPr/>
          <p:nvPr/>
        </p:nvGrpSpPr>
        <p:grpSpPr>
          <a:xfrm>
            <a:off x="3982911" y="1314450"/>
            <a:ext cx="1084680" cy="919228"/>
            <a:chOff x="3278061" y="265122"/>
            <a:chExt cx="1084680" cy="711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9" name="Tinta 8">
                  <a:extLst>
                    <a:ext uri="{FF2B5EF4-FFF2-40B4-BE49-F238E27FC236}">
                      <a16:creationId xmlns:a16="http://schemas.microsoft.com/office/drawing/2014/main" id="{FAA38FF6-50DC-432B-8BA0-2626CB8A61CA}"/>
                    </a:ext>
                  </a:extLst>
                </p14:cNvPr>
                <p14:cNvContentPartPr/>
                <p14:nvPr/>
              </p14:nvContentPartPr>
              <p14:xfrm>
                <a:off x="3278061" y="265122"/>
                <a:ext cx="487800" cy="711360"/>
              </p14:xfrm>
            </p:contentPart>
          </mc:Choice>
          <mc:Fallback xmlns="">
            <p:pic>
              <p:nvPicPr>
                <p:cNvPr id="9" name="Tinta 8">
                  <a:extLst>
                    <a:ext uri="{FF2B5EF4-FFF2-40B4-BE49-F238E27FC236}">
                      <a16:creationId xmlns:a16="http://schemas.microsoft.com/office/drawing/2014/main" id="{FAA38FF6-50DC-432B-8BA0-2626CB8A61CA}"/>
                    </a:ext>
                  </a:extLst>
                </p:cNvPr>
                <p:cNvPicPr/>
                <p:nvPr/>
              </p:nvPicPr>
              <p:blipFill>
                <a:blip r:embed="rId3"/>
                <a:stretch>
                  <a:fillRect/>
                </a:stretch>
              </p:blipFill>
              <p:spPr>
                <a:xfrm>
                  <a:off x="3242061" y="229482"/>
                  <a:ext cx="559440" cy="78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Tinta 9">
                  <a:extLst>
                    <a:ext uri="{FF2B5EF4-FFF2-40B4-BE49-F238E27FC236}">
                      <a16:creationId xmlns:a16="http://schemas.microsoft.com/office/drawing/2014/main" id="{EDFF67D8-258A-4F54-B24A-59CA20ED8B97}"/>
                    </a:ext>
                  </a:extLst>
                </p14:cNvPr>
                <p14:cNvContentPartPr/>
                <p14:nvPr/>
              </p14:nvContentPartPr>
              <p14:xfrm>
                <a:off x="3973941" y="620082"/>
                <a:ext cx="310320" cy="25560"/>
              </p14:xfrm>
            </p:contentPart>
          </mc:Choice>
          <mc:Fallback xmlns="">
            <p:pic>
              <p:nvPicPr>
                <p:cNvPr id="10" name="Tinta 9">
                  <a:extLst>
                    <a:ext uri="{FF2B5EF4-FFF2-40B4-BE49-F238E27FC236}">
                      <a16:creationId xmlns:a16="http://schemas.microsoft.com/office/drawing/2014/main" id="{EDFF67D8-258A-4F54-B24A-59CA20ED8B97}"/>
                    </a:ext>
                  </a:extLst>
                </p:cNvPr>
                <p:cNvPicPr/>
                <p:nvPr/>
              </p:nvPicPr>
              <p:blipFill>
                <a:blip r:embed="rId5"/>
                <a:stretch>
                  <a:fillRect/>
                </a:stretch>
              </p:blipFill>
              <p:spPr>
                <a:xfrm>
                  <a:off x="3938301" y="584442"/>
                  <a:ext cx="381960" cy="97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1" name="Tinta 10">
                  <a:extLst>
                    <a:ext uri="{FF2B5EF4-FFF2-40B4-BE49-F238E27FC236}">
                      <a16:creationId xmlns:a16="http://schemas.microsoft.com/office/drawing/2014/main" id="{597BC4BC-1471-4599-8539-2E5FCB0A4CE3}"/>
                    </a:ext>
                  </a:extLst>
                </p14:cNvPr>
                <p14:cNvContentPartPr/>
                <p14:nvPr/>
              </p14:nvContentPartPr>
              <p14:xfrm>
                <a:off x="4112541" y="269802"/>
                <a:ext cx="250200" cy="210600"/>
              </p14:xfrm>
            </p:contentPart>
          </mc:Choice>
          <mc:Fallback xmlns="">
            <p:pic>
              <p:nvPicPr>
                <p:cNvPr id="11" name="Tinta 10">
                  <a:extLst>
                    <a:ext uri="{FF2B5EF4-FFF2-40B4-BE49-F238E27FC236}">
                      <a16:creationId xmlns:a16="http://schemas.microsoft.com/office/drawing/2014/main" id="{597BC4BC-1471-4599-8539-2E5FCB0A4CE3}"/>
                    </a:ext>
                  </a:extLst>
                </p:cNvPr>
                <p:cNvPicPr/>
                <p:nvPr/>
              </p:nvPicPr>
              <p:blipFill>
                <a:blip r:embed="rId7"/>
                <a:stretch>
                  <a:fillRect/>
                </a:stretch>
              </p:blipFill>
              <p:spPr>
                <a:xfrm>
                  <a:off x="4076541" y="234162"/>
                  <a:ext cx="321840" cy="282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
            <p14:nvContentPartPr>
              <p14:cNvPr id="13" name="Tinta 12">
                <a:extLst>
                  <a:ext uri="{FF2B5EF4-FFF2-40B4-BE49-F238E27FC236}">
                    <a16:creationId xmlns:a16="http://schemas.microsoft.com/office/drawing/2014/main" id="{20A751A8-CE47-4E94-AC12-C8F0E609F279}"/>
                  </a:ext>
                </a:extLst>
              </p14:cNvPr>
              <p14:cNvContentPartPr/>
              <p14:nvPr/>
            </p14:nvContentPartPr>
            <p14:xfrm>
              <a:off x="5651286" y="1306530"/>
              <a:ext cx="662760" cy="919228"/>
            </p14:xfrm>
          </p:contentPart>
        </mc:Choice>
        <mc:Fallback>
          <p:pic>
            <p:nvPicPr>
              <p:cNvPr id="13" name="Tinta 12">
                <a:extLst>
                  <a:ext uri="{FF2B5EF4-FFF2-40B4-BE49-F238E27FC236}">
                    <a16:creationId xmlns:a16="http://schemas.microsoft.com/office/drawing/2014/main" id="{20A751A8-CE47-4E94-AC12-C8F0E609F279}"/>
                  </a:ext>
                </a:extLst>
              </p:cNvPr>
              <p:cNvPicPr/>
              <p:nvPr/>
            </p:nvPicPr>
            <p:blipFill>
              <a:blip r:embed="rId9"/>
              <a:stretch>
                <a:fillRect/>
              </a:stretch>
            </p:blipFill>
            <p:spPr>
              <a:xfrm>
                <a:off x="5615306" y="1270524"/>
                <a:ext cx="734361" cy="990880"/>
              </a:xfrm>
              <a:prstGeom prst="rect">
                <a:avLst/>
              </a:prstGeom>
            </p:spPr>
          </p:pic>
        </mc:Fallback>
      </mc:AlternateContent>
      <p:grpSp>
        <p:nvGrpSpPr>
          <p:cNvPr id="19" name="Agrupar 18">
            <a:extLst>
              <a:ext uri="{FF2B5EF4-FFF2-40B4-BE49-F238E27FC236}">
                <a16:creationId xmlns:a16="http://schemas.microsoft.com/office/drawing/2014/main" id="{C91DA970-A4D6-4BBD-AAB8-C9FCA911F0FC}"/>
              </a:ext>
            </a:extLst>
          </p:cNvPr>
          <p:cNvGrpSpPr/>
          <p:nvPr/>
        </p:nvGrpSpPr>
        <p:grpSpPr>
          <a:xfrm>
            <a:off x="6572661" y="1314450"/>
            <a:ext cx="1843920" cy="921080"/>
            <a:chOff x="1772181" y="2681082"/>
            <a:chExt cx="1843920" cy="63360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 name="Tinta 13">
                  <a:extLst>
                    <a:ext uri="{FF2B5EF4-FFF2-40B4-BE49-F238E27FC236}">
                      <a16:creationId xmlns:a16="http://schemas.microsoft.com/office/drawing/2014/main" id="{1D29898D-6A6F-4E2C-8FBB-DD7A249C9DAB}"/>
                    </a:ext>
                  </a:extLst>
                </p14:cNvPr>
                <p14:cNvContentPartPr/>
                <p14:nvPr/>
              </p14:nvContentPartPr>
              <p14:xfrm>
                <a:off x="1772181" y="2947482"/>
                <a:ext cx="525600" cy="367200"/>
              </p14:xfrm>
            </p:contentPart>
          </mc:Choice>
          <mc:Fallback xmlns="">
            <p:pic>
              <p:nvPicPr>
                <p:cNvPr id="14" name="Tinta 13">
                  <a:extLst>
                    <a:ext uri="{FF2B5EF4-FFF2-40B4-BE49-F238E27FC236}">
                      <a16:creationId xmlns:a16="http://schemas.microsoft.com/office/drawing/2014/main" id="{1D29898D-6A6F-4E2C-8FBB-DD7A249C9DAB}"/>
                    </a:ext>
                  </a:extLst>
                </p:cNvPr>
                <p:cNvPicPr/>
                <p:nvPr/>
              </p:nvPicPr>
              <p:blipFill>
                <a:blip r:embed="rId11"/>
                <a:stretch>
                  <a:fillRect/>
                </a:stretch>
              </p:blipFill>
              <p:spPr>
                <a:xfrm>
                  <a:off x="1736541" y="2911482"/>
                  <a:ext cx="597240" cy="43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5" name="Tinta 14">
                  <a:extLst>
                    <a:ext uri="{FF2B5EF4-FFF2-40B4-BE49-F238E27FC236}">
                      <a16:creationId xmlns:a16="http://schemas.microsoft.com/office/drawing/2014/main" id="{9C1DDF84-AED4-4940-92C2-BFC430073FE9}"/>
                    </a:ext>
                  </a:extLst>
                </p14:cNvPr>
                <p14:cNvContentPartPr/>
                <p14:nvPr/>
              </p14:nvContentPartPr>
              <p14:xfrm>
                <a:off x="2274021" y="2986002"/>
                <a:ext cx="229320" cy="19800"/>
              </p14:xfrm>
            </p:contentPart>
          </mc:Choice>
          <mc:Fallback xmlns="">
            <p:pic>
              <p:nvPicPr>
                <p:cNvPr id="15" name="Tinta 14">
                  <a:extLst>
                    <a:ext uri="{FF2B5EF4-FFF2-40B4-BE49-F238E27FC236}">
                      <a16:creationId xmlns:a16="http://schemas.microsoft.com/office/drawing/2014/main" id="{9C1DDF84-AED4-4940-92C2-BFC430073FE9}"/>
                    </a:ext>
                  </a:extLst>
                </p:cNvPr>
                <p:cNvPicPr/>
                <p:nvPr/>
              </p:nvPicPr>
              <p:blipFill>
                <a:blip r:embed="rId13"/>
                <a:stretch>
                  <a:fillRect/>
                </a:stretch>
              </p:blipFill>
              <p:spPr>
                <a:xfrm>
                  <a:off x="2238381" y="2950362"/>
                  <a:ext cx="300960" cy="91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6" name="Tinta 15">
                  <a:extLst>
                    <a:ext uri="{FF2B5EF4-FFF2-40B4-BE49-F238E27FC236}">
                      <a16:creationId xmlns:a16="http://schemas.microsoft.com/office/drawing/2014/main" id="{7CE1727E-B410-4E8E-8957-A83ED85C021E}"/>
                    </a:ext>
                  </a:extLst>
                </p14:cNvPr>
                <p14:cNvContentPartPr/>
                <p14:nvPr/>
              </p14:nvContentPartPr>
              <p14:xfrm>
                <a:off x="2462301" y="2681082"/>
                <a:ext cx="262440" cy="246600"/>
              </p14:xfrm>
            </p:contentPart>
          </mc:Choice>
          <mc:Fallback xmlns="">
            <p:pic>
              <p:nvPicPr>
                <p:cNvPr id="16" name="Tinta 15">
                  <a:extLst>
                    <a:ext uri="{FF2B5EF4-FFF2-40B4-BE49-F238E27FC236}">
                      <a16:creationId xmlns:a16="http://schemas.microsoft.com/office/drawing/2014/main" id="{7CE1727E-B410-4E8E-8957-A83ED85C021E}"/>
                    </a:ext>
                  </a:extLst>
                </p:cNvPr>
                <p:cNvPicPr/>
                <p:nvPr/>
              </p:nvPicPr>
              <p:blipFill>
                <a:blip r:embed="rId15"/>
                <a:stretch>
                  <a:fillRect/>
                </a:stretch>
              </p:blipFill>
              <p:spPr>
                <a:xfrm>
                  <a:off x="2426661" y="2645082"/>
                  <a:ext cx="334080" cy="318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7" name="Tinta 16">
                  <a:extLst>
                    <a:ext uri="{FF2B5EF4-FFF2-40B4-BE49-F238E27FC236}">
                      <a16:creationId xmlns:a16="http://schemas.microsoft.com/office/drawing/2014/main" id="{7CB7D790-1213-4BAD-B71B-67E2E64992D3}"/>
                    </a:ext>
                  </a:extLst>
                </p14:cNvPr>
                <p14:cNvContentPartPr/>
                <p14:nvPr/>
              </p14:nvContentPartPr>
              <p14:xfrm>
                <a:off x="2948661" y="2717442"/>
                <a:ext cx="262800" cy="439560"/>
              </p14:xfrm>
            </p:contentPart>
          </mc:Choice>
          <mc:Fallback xmlns="">
            <p:pic>
              <p:nvPicPr>
                <p:cNvPr id="17" name="Tinta 16">
                  <a:extLst>
                    <a:ext uri="{FF2B5EF4-FFF2-40B4-BE49-F238E27FC236}">
                      <a16:creationId xmlns:a16="http://schemas.microsoft.com/office/drawing/2014/main" id="{7CB7D790-1213-4BAD-B71B-67E2E64992D3}"/>
                    </a:ext>
                  </a:extLst>
                </p:cNvPr>
                <p:cNvPicPr/>
                <p:nvPr/>
              </p:nvPicPr>
              <p:blipFill>
                <a:blip r:embed="rId17"/>
                <a:stretch>
                  <a:fillRect/>
                </a:stretch>
              </p:blipFill>
              <p:spPr>
                <a:xfrm>
                  <a:off x="2912661" y="2681802"/>
                  <a:ext cx="334440" cy="51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8" name="Tinta 17">
                  <a:extLst>
                    <a:ext uri="{FF2B5EF4-FFF2-40B4-BE49-F238E27FC236}">
                      <a16:creationId xmlns:a16="http://schemas.microsoft.com/office/drawing/2014/main" id="{623A137C-4AD5-497C-8D84-D732CBDD171E}"/>
                    </a:ext>
                  </a:extLst>
                </p14:cNvPr>
                <p14:cNvContentPartPr/>
                <p14:nvPr/>
              </p14:nvContentPartPr>
              <p14:xfrm>
                <a:off x="3341421" y="2788002"/>
                <a:ext cx="274680" cy="419040"/>
              </p14:xfrm>
            </p:contentPart>
          </mc:Choice>
          <mc:Fallback xmlns="">
            <p:pic>
              <p:nvPicPr>
                <p:cNvPr id="18" name="Tinta 17">
                  <a:extLst>
                    <a:ext uri="{FF2B5EF4-FFF2-40B4-BE49-F238E27FC236}">
                      <a16:creationId xmlns:a16="http://schemas.microsoft.com/office/drawing/2014/main" id="{623A137C-4AD5-497C-8D84-D732CBDD171E}"/>
                    </a:ext>
                  </a:extLst>
                </p:cNvPr>
                <p:cNvPicPr/>
                <p:nvPr/>
              </p:nvPicPr>
              <p:blipFill>
                <a:blip r:embed="rId19"/>
                <a:stretch>
                  <a:fillRect/>
                </a:stretch>
              </p:blipFill>
              <p:spPr>
                <a:xfrm>
                  <a:off x="3305421" y="2752002"/>
                  <a:ext cx="346320" cy="490680"/>
                </a:xfrm>
                <a:prstGeom prst="rect">
                  <a:avLst/>
                </a:prstGeom>
              </p:spPr>
            </p:pic>
          </mc:Fallback>
        </mc:AlternateContent>
      </p:grpSp>
    </p:spTree>
    <p:extLst>
      <p:ext uri="{BB962C8B-B14F-4D97-AF65-F5344CB8AC3E}">
        <p14:creationId xmlns:p14="http://schemas.microsoft.com/office/powerpoint/2010/main" val="418379568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E28379C-8D2E-487E-89C7-6B2000E8029E}"/>
              </a:ext>
            </a:extLst>
          </p:cNvPr>
          <p:cNvSpPr>
            <a:spLocks noGrp="1"/>
          </p:cNvSpPr>
          <p:nvPr>
            <p:ph type="title"/>
          </p:nvPr>
        </p:nvSpPr>
        <p:spPr/>
        <p:txBody>
          <a:bodyPr/>
          <a:lstStyle/>
          <a:p>
            <a:endParaRPr lang="pt-PT" dirty="0"/>
          </a:p>
        </p:txBody>
      </p:sp>
      <p:sp>
        <p:nvSpPr>
          <p:cNvPr id="6" name="Marcador de Posição de Conteúdo 5">
            <a:extLst>
              <a:ext uri="{FF2B5EF4-FFF2-40B4-BE49-F238E27FC236}">
                <a16:creationId xmlns:a16="http://schemas.microsoft.com/office/drawing/2014/main" id="{2350E866-4FC2-4306-9FB3-B7B8AB61DCEF}"/>
              </a:ext>
            </a:extLst>
          </p:cNvPr>
          <p:cNvSpPr>
            <a:spLocks noGrp="1"/>
          </p:cNvSpPr>
          <p:nvPr>
            <p:ph idx="1"/>
          </p:nvPr>
        </p:nvSpPr>
        <p:spPr/>
        <p:txBody>
          <a:bodyPr/>
          <a:lstStyle/>
          <a:p>
            <a:r>
              <a:rPr lang="pt-PT" dirty="0"/>
              <a:t>AO todo são 30 artigos. </a:t>
            </a:r>
          </a:p>
          <a:p>
            <a:r>
              <a:rPr lang="pt-PT" dirty="0"/>
              <a:t>Todos falam da nossa liberdade e como podemos usá-la.</a:t>
            </a:r>
          </a:p>
          <a:p>
            <a:endParaRPr lang="pt-PT" dirty="0"/>
          </a:p>
        </p:txBody>
      </p:sp>
    </p:spTree>
    <p:extLst>
      <p:ext uri="{BB962C8B-B14F-4D97-AF65-F5344CB8AC3E}">
        <p14:creationId xmlns:p14="http://schemas.microsoft.com/office/powerpoint/2010/main" val="581256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C0605-25EC-4170-91DC-F7E5A87EA322}"/>
              </a:ext>
            </a:extLst>
          </p:cNvPr>
          <p:cNvSpPr>
            <a:spLocks noGrp="1"/>
          </p:cNvSpPr>
          <p:nvPr>
            <p:ph type="title"/>
          </p:nvPr>
        </p:nvSpPr>
        <p:spPr/>
        <p:txBody>
          <a:bodyPr/>
          <a:lstStyle/>
          <a:p>
            <a:r>
              <a:rPr lang="pt-PT" dirty="0"/>
              <a:t>Artigo nº 1</a:t>
            </a:r>
          </a:p>
        </p:txBody>
      </p:sp>
      <p:sp>
        <p:nvSpPr>
          <p:cNvPr id="3" name="Marcador de Posição de Conteúdo 2">
            <a:extLst>
              <a:ext uri="{FF2B5EF4-FFF2-40B4-BE49-F238E27FC236}">
                <a16:creationId xmlns:a16="http://schemas.microsoft.com/office/drawing/2014/main" id="{7B158D33-4029-4D68-882A-45C2C1FDB875}"/>
              </a:ext>
            </a:extLst>
          </p:cNvPr>
          <p:cNvSpPr>
            <a:spLocks noGrp="1"/>
          </p:cNvSpPr>
          <p:nvPr>
            <p:ph idx="1"/>
          </p:nvPr>
        </p:nvSpPr>
        <p:spPr/>
        <p:txBody>
          <a:bodyPr/>
          <a:lstStyle/>
          <a:p>
            <a:pPr marL="0" indent="0">
              <a:buNone/>
            </a:pPr>
            <a:r>
              <a:rPr lang="pt-PT" b="0" i="0" dirty="0">
                <a:solidFill>
                  <a:srgbClr val="333333"/>
                </a:solidFill>
                <a:effectLst/>
                <a:latin typeface="Roboto"/>
              </a:rPr>
              <a:t>Todos os seres humanos nascem livres e iguais em dignidade e em direitos. Dotados de razão e de consciência, devem agir uns para com os outros em espírito de fraternidade.</a:t>
            </a:r>
            <a:endParaRPr lang="pt-PT" dirty="0"/>
          </a:p>
        </p:txBody>
      </p:sp>
      <p:pic>
        <p:nvPicPr>
          <p:cNvPr id="9" name="Imagem 8">
            <a:extLst>
              <a:ext uri="{FF2B5EF4-FFF2-40B4-BE49-F238E27FC236}">
                <a16:creationId xmlns:a16="http://schemas.microsoft.com/office/drawing/2014/main" id="{49D12571-5E90-4757-BAF2-C0FEAC7220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4805" y="3243101"/>
            <a:ext cx="4814266" cy="3249773"/>
          </a:xfrm>
          <a:prstGeom prst="rect">
            <a:avLst/>
          </a:prstGeom>
        </p:spPr>
      </p:pic>
      <p:pic>
        <p:nvPicPr>
          <p:cNvPr id="5" name="Imagem 4">
            <a:extLst>
              <a:ext uri="{FF2B5EF4-FFF2-40B4-BE49-F238E27FC236}">
                <a16:creationId xmlns:a16="http://schemas.microsoft.com/office/drawing/2014/main" id="{6F4986D4-83A8-473C-9B49-6FA7211526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14891" y="3716594"/>
            <a:ext cx="4921586" cy="2951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ixaDeTexto 5">
            <a:extLst>
              <a:ext uri="{FF2B5EF4-FFF2-40B4-BE49-F238E27FC236}">
                <a16:creationId xmlns:a16="http://schemas.microsoft.com/office/drawing/2014/main" id="{1E80EDC7-BA01-4B99-8D0C-75911C17973D}"/>
              </a:ext>
            </a:extLst>
          </p:cNvPr>
          <p:cNvSpPr txBox="1"/>
          <p:nvPr/>
        </p:nvSpPr>
        <p:spPr>
          <a:xfrm>
            <a:off x="4029456" y="4447032"/>
            <a:ext cx="4133088" cy="369332"/>
          </a:xfrm>
          <a:prstGeom prst="rect">
            <a:avLst/>
          </a:prstGeom>
          <a:noFill/>
        </p:spPr>
        <p:txBody>
          <a:bodyPr wrap="square" rtlCol="0">
            <a:spAutoFit/>
          </a:bodyPr>
          <a:lstStyle/>
          <a:p>
            <a:r>
              <a:rPr lang="pt-PT" sz="900"/>
              <a:t>A imagem </a:t>
            </a:r>
            <a:r>
              <a:rPr lang="pt-PT" sz="900">
                <a:hlinkClick r:id="rId5" tooltip="http://theconversation.com/lgbt-equality-doesnt-exist-but-heres-how-to-fight-for-it-60977"/>
              </a:rPr>
              <a:t>Esta Fotografia</a:t>
            </a:r>
            <a:r>
              <a:rPr lang="pt-PT" sz="900"/>
              <a:t> de Autor Desconhecido está licenciada ao abrigo da </a:t>
            </a:r>
            <a:r>
              <a:rPr lang="pt-PT" sz="900">
                <a:hlinkClick r:id="rId6" tooltip="https://creativecommons.org/licenses/by-nd/3.0/"/>
              </a:rPr>
              <a:t>CC BY-ND</a:t>
            </a:r>
            <a:endParaRPr lang="pt-PT" sz="900"/>
          </a:p>
        </p:txBody>
      </p:sp>
    </p:spTree>
    <p:extLst>
      <p:ext uri="{BB962C8B-B14F-4D97-AF65-F5344CB8AC3E}">
        <p14:creationId xmlns:p14="http://schemas.microsoft.com/office/powerpoint/2010/main" val="3025740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95F8FE-5AC6-4061-BF89-B9CE51671C15}"/>
              </a:ext>
            </a:extLst>
          </p:cNvPr>
          <p:cNvSpPr>
            <a:spLocks noGrp="1"/>
          </p:cNvSpPr>
          <p:nvPr>
            <p:ph type="title"/>
          </p:nvPr>
        </p:nvSpPr>
        <p:spPr>
          <a:xfrm>
            <a:off x="838200" y="365125"/>
            <a:ext cx="10515600" cy="878335"/>
          </a:xfrm>
        </p:spPr>
        <p:txBody>
          <a:bodyPr/>
          <a:lstStyle/>
          <a:p>
            <a:r>
              <a:rPr lang="pt-PT" dirty="0"/>
              <a:t>Artigos 2 e 3º</a:t>
            </a:r>
          </a:p>
        </p:txBody>
      </p:sp>
      <p:sp>
        <p:nvSpPr>
          <p:cNvPr id="5" name="Marcador de Posição de Conteúdo 4">
            <a:extLst>
              <a:ext uri="{FF2B5EF4-FFF2-40B4-BE49-F238E27FC236}">
                <a16:creationId xmlns:a16="http://schemas.microsoft.com/office/drawing/2014/main" id="{76C31815-189D-4148-B673-FEDE27757843}"/>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2.º</a:t>
            </a:r>
            <a:endParaRPr lang="pt-PT" b="1" i="0" dirty="0">
              <a:solidFill>
                <a:srgbClr val="000000"/>
              </a:solidFill>
              <a:effectLst/>
              <a:latin typeface="Roboto"/>
            </a:endParaRPr>
          </a:p>
          <a:p>
            <a:pPr algn="l"/>
            <a:r>
              <a:rPr lang="pt-PT" b="0" i="0" dirty="0">
                <a:solidFill>
                  <a:srgbClr val="333333"/>
                </a:solidFill>
                <a:effectLst/>
                <a:latin typeface="Roboto"/>
              </a:rPr>
              <a:t>Todos os seres humanos podem invocar os direitos e as liberdades proclamados na presente Declaração, sem distinção alguma, nomeadamente de raça, de cor, de sexo, de língua, de religião, de opinião política ou outra, de origem nacional ou social, de fortuna, de nascimento ou de qualquer outra situação. Além disso, não será feita nenhuma distinção fundada no estatuto político, jurídico ou internacional do país ou do território da naturalidade da pessoa, seja esse país ou território independente, sob tutela, autónomo ou sujeito a alguma limitação de soberania.</a:t>
            </a:r>
          </a:p>
          <a:p>
            <a:endParaRPr lang="pt-PT" dirty="0"/>
          </a:p>
        </p:txBody>
      </p:sp>
      <p:sp>
        <p:nvSpPr>
          <p:cNvPr id="6" name="Marcador de Posição de Conteúdo 5">
            <a:extLst>
              <a:ext uri="{FF2B5EF4-FFF2-40B4-BE49-F238E27FC236}">
                <a16:creationId xmlns:a16="http://schemas.microsoft.com/office/drawing/2014/main" id="{F08FD474-2E23-4D00-97F3-22A2B776C78F}"/>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3.º</a:t>
            </a:r>
            <a:endParaRPr lang="pt-PT" b="1" i="0" dirty="0">
              <a:solidFill>
                <a:srgbClr val="000000"/>
              </a:solidFill>
              <a:effectLst/>
              <a:latin typeface="Roboto"/>
            </a:endParaRPr>
          </a:p>
          <a:p>
            <a:pPr algn="l"/>
            <a:r>
              <a:rPr lang="pt-PT" sz="3400" b="0" i="0" dirty="0">
                <a:solidFill>
                  <a:srgbClr val="333333"/>
                </a:solidFill>
                <a:effectLst/>
                <a:latin typeface="Roboto"/>
              </a:rPr>
              <a:t>Todo o indivíduo tem direito à vida, à liberdade e à segurança pessoal.</a:t>
            </a:r>
          </a:p>
          <a:p>
            <a:endParaRPr lang="pt-PT" dirty="0"/>
          </a:p>
        </p:txBody>
      </p:sp>
      <p:pic>
        <p:nvPicPr>
          <p:cNvPr id="8" name="Imagem 7">
            <a:extLst>
              <a:ext uri="{FF2B5EF4-FFF2-40B4-BE49-F238E27FC236}">
                <a16:creationId xmlns:a16="http://schemas.microsoft.com/office/drawing/2014/main" id="{BAD1FB4C-B7B4-43B2-92C7-137B18C224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399" y="3551583"/>
            <a:ext cx="4678017" cy="3207545"/>
          </a:xfrm>
          <a:prstGeom prst="rect">
            <a:avLst/>
          </a:prstGeom>
        </p:spPr>
      </p:pic>
    </p:spTree>
    <p:extLst>
      <p:ext uri="{BB962C8B-B14F-4D97-AF65-F5344CB8AC3E}">
        <p14:creationId xmlns:p14="http://schemas.microsoft.com/office/powerpoint/2010/main" val="25584735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3C259-8E72-4010-9685-6C7A824536F9}"/>
              </a:ext>
            </a:extLst>
          </p:cNvPr>
          <p:cNvSpPr>
            <a:spLocks noGrp="1"/>
          </p:cNvSpPr>
          <p:nvPr>
            <p:ph type="title"/>
          </p:nvPr>
        </p:nvSpPr>
        <p:spPr/>
        <p:txBody>
          <a:bodyPr/>
          <a:lstStyle/>
          <a:p>
            <a:r>
              <a:rPr lang="pt-PT" dirty="0"/>
              <a:t>Artigos 4º e 5º</a:t>
            </a:r>
          </a:p>
        </p:txBody>
      </p:sp>
      <p:sp>
        <p:nvSpPr>
          <p:cNvPr id="3" name="Marcador de Posição de Conteúdo 2">
            <a:extLst>
              <a:ext uri="{FF2B5EF4-FFF2-40B4-BE49-F238E27FC236}">
                <a16:creationId xmlns:a16="http://schemas.microsoft.com/office/drawing/2014/main" id="{F491A1F3-5EB7-455C-AE1A-5587D835E42A}"/>
              </a:ext>
            </a:extLst>
          </p:cNvPr>
          <p:cNvSpPr>
            <a:spLocks noGrp="1"/>
          </p:cNvSpPr>
          <p:nvPr>
            <p:ph sz="half" idx="1"/>
          </p:nvPr>
        </p:nvSpPr>
        <p:spPr/>
        <p:txBody>
          <a:bodyPr/>
          <a:lstStyle/>
          <a:p>
            <a:pPr algn="ctr"/>
            <a:r>
              <a:rPr lang="pt-PT" b="1" i="0" u="none" strike="noStrike" dirty="0">
                <a:solidFill>
                  <a:srgbClr val="000000"/>
                </a:solidFill>
                <a:effectLst/>
                <a:latin typeface="Roboto"/>
              </a:rPr>
              <a:t>Artigo 4.º</a:t>
            </a:r>
            <a:endParaRPr lang="pt-PT" b="1" i="0" dirty="0">
              <a:solidFill>
                <a:srgbClr val="000000"/>
              </a:solidFill>
              <a:effectLst/>
              <a:latin typeface="Roboto"/>
            </a:endParaRPr>
          </a:p>
          <a:p>
            <a:pPr algn="l"/>
            <a:r>
              <a:rPr lang="pt-PT" sz="3200" b="0" i="0" dirty="0">
                <a:solidFill>
                  <a:srgbClr val="333333"/>
                </a:solidFill>
                <a:effectLst/>
                <a:latin typeface="Roboto"/>
              </a:rPr>
              <a:t>Ninguém será mantido em escravatura ou em servidão; a escravatura e o trato dos escravos, sob todas as formas, são proibidos.</a:t>
            </a:r>
          </a:p>
          <a:p>
            <a:endParaRPr lang="pt-PT" dirty="0"/>
          </a:p>
        </p:txBody>
      </p:sp>
      <p:sp>
        <p:nvSpPr>
          <p:cNvPr id="4" name="Marcador de Posição de Conteúdo 3">
            <a:extLst>
              <a:ext uri="{FF2B5EF4-FFF2-40B4-BE49-F238E27FC236}">
                <a16:creationId xmlns:a16="http://schemas.microsoft.com/office/drawing/2014/main" id="{E48100A4-D5A9-4BBD-942A-55EE2C238B75}"/>
              </a:ext>
            </a:extLst>
          </p:cNvPr>
          <p:cNvSpPr>
            <a:spLocks noGrp="1"/>
          </p:cNvSpPr>
          <p:nvPr>
            <p:ph sz="half" idx="2"/>
          </p:nvPr>
        </p:nvSpPr>
        <p:spPr/>
        <p:txBody>
          <a:bodyPr/>
          <a:lstStyle/>
          <a:p>
            <a:pPr algn="ctr"/>
            <a:r>
              <a:rPr lang="pt-PT" b="1" i="0" u="none" strike="noStrike" dirty="0">
                <a:solidFill>
                  <a:srgbClr val="000000"/>
                </a:solidFill>
                <a:effectLst/>
                <a:latin typeface="Roboto"/>
              </a:rPr>
              <a:t>Artigo 5.º</a:t>
            </a:r>
            <a:endParaRPr lang="pt-PT" b="1" i="0" dirty="0">
              <a:solidFill>
                <a:srgbClr val="000000"/>
              </a:solidFill>
              <a:effectLst/>
              <a:latin typeface="Roboto"/>
            </a:endParaRPr>
          </a:p>
          <a:p>
            <a:pPr algn="l"/>
            <a:r>
              <a:rPr lang="pt-PT" sz="3200" b="0" i="0" dirty="0">
                <a:solidFill>
                  <a:srgbClr val="333333"/>
                </a:solidFill>
                <a:effectLst/>
                <a:latin typeface="Roboto"/>
              </a:rPr>
              <a:t>Ninguém será submetido a tortura nem a penas ou tratamentos cruéis, desumanos ou degradantes</a:t>
            </a:r>
            <a:r>
              <a:rPr lang="pt-PT" b="0" i="0" dirty="0">
                <a:solidFill>
                  <a:srgbClr val="333333"/>
                </a:solidFill>
                <a:effectLst/>
                <a:latin typeface="Roboto"/>
              </a:rPr>
              <a:t>.</a:t>
            </a:r>
          </a:p>
          <a:p>
            <a:endParaRPr lang="pt-PT" dirty="0"/>
          </a:p>
        </p:txBody>
      </p:sp>
      <mc:AlternateContent xmlns:mc="http://schemas.openxmlformats.org/markup-compatibility/2006" xmlns:p14="http://schemas.microsoft.com/office/powerpoint/2010/main">
        <mc:Choice Requires="p14">
          <p:contentPart p14:bwMode="auto" r:id="rId2">
            <p14:nvContentPartPr>
              <p14:cNvPr id="63" name="Tinta 62">
                <a:extLst>
                  <a:ext uri="{FF2B5EF4-FFF2-40B4-BE49-F238E27FC236}">
                    <a16:creationId xmlns:a16="http://schemas.microsoft.com/office/drawing/2014/main" id="{E1FC10A1-964C-4CCD-AAB8-EDF95F9A72BA}"/>
                  </a:ext>
                </a:extLst>
              </p14:cNvPr>
              <p14:cNvContentPartPr/>
              <p14:nvPr/>
            </p14:nvContentPartPr>
            <p14:xfrm>
              <a:off x="-818379" y="2810682"/>
              <a:ext cx="360" cy="360"/>
            </p14:xfrm>
          </p:contentPart>
        </mc:Choice>
        <mc:Fallback xmlns="">
          <p:pic>
            <p:nvPicPr>
              <p:cNvPr id="63" name="Tinta 62">
                <a:extLst>
                  <a:ext uri="{FF2B5EF4-FFF2-40B4-BE49-F238E27FC236}">
                    <a16:creationId xmlns:a16="http://schemas.microsoft.com/office/drawing/2014/main" id="{E1FC10A1-964C-4CCD-AAB8-EDF95F9A72BA}"/>
                  </a:ext>
                </a:extLst>
              </p:cNvPr>
              <p:cNvPicPr/>
              <p:nvPr/>
            </p:nvPicPr>
            <p:blipFill>
              <a:blip r:embed="rId25"/>
              <a:stretch>
                <a:fillRect/>
              </a:stretch>
            </p:blipFill>
            <p:spPr>
              <a:xfrm>
                <a:off x="-854019" y="2774682"/>
                <a:ext cx="72000" cy="72000"/>
              </a:xfrm>
              <a:prstGeom prst="rect">
                <a:avLst/>
              </a:prstGeom>
            </p:spPr>
          </p:pic>
        </mc:Fallback>
      </mc:AlternateContent>
    </p:spTree>
    <p:extLst>
      <p:ext uri="{BB962C8B-B14F-4D97-AF65-F5344CB8AC3E}">
        <p14:creationId xmlns:p14="http://schemas.microsoft.com/office/powerpoint/2010/main" val="3469202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5CD03-A0C6-4C6B-B020-93E43768C070}"/>
              </a:ext>
            </a:extLst>
          </p:cNvPr>
          <p:cNvSpPr>
            <a:spLocks noGrp="1"/>
          </p:cNvSpPr>
          <p:nvPr>
            <p:ph type="title"/>
          </p:nvPr>
        </p:nvSpPr>
        <p:spPr/>
        <p:txBody>
          <a:bodyPr/>
          <a:lstStyle/>
          <a:p>
            <a:r>
              <a:rPr lang="pt-PT" dirty="0"/>
              <a:t>Artigos 6º e 7º</a:t>
            </a:r>
          </a:p>
        </p:txBody>
      </p:sp>
      <p:sp>
        <p:nvSpPr>
          <p:cNvPr id="3" name="Marcador de Posição de Conteúdo 2">
            <a:extLst>
              <a:ext uri="{FF2B5EF4-FFF2-40B4-BE49-F238E27FC236}">
                <a16:creationId xmlns:a16="http://schemas.microsoft.com/office/drawing/2014/main" id="{CA42A194-387F-4394-A3FD-D1AD8B977070}"/>
              </a:ext>
            </a:extLst>
          </p:cNvPr>
          <p:cNvSpPr>
            <a:spLocks noGrp="1"/>
          </p:cNvSpPr>
          <p:nvPr>
            <p:ph sz="half" idx="1"/>
          </p:nvPr>
        </p:nvSpPr>
        <p:spPr/>
        <p:txBody>
          <a:bodyPr/>
          <a:lstStyle/>
          <a:p>
            <a:pPr algn="ctr"/>
            <a:r>
              <a:rPr lang="pt-PT" b="1" i="0" u="none" strike="noStrike" dirty="0">
                <a:solidFill>
                  <a:srgbClr val="000000"/>
                </a:solidFill>
                <a:effectLst/>
                <a:latin typeface="Roboto"/>
              </a:rPr>
              <a:t>Artigo 6.º</a:t>
            </a:r>
            <a:endParaRPr lang="pt-PT" b="1" i="0" dirty="0">
              <a:solidFill>
                <a:srgbClr val="000000"/>
              </a:solidFill>
              <a:effectLst/>
              <a:latin typeface="Roboto"/>
            </a:endParaRPr>
          </a:p>
          <a:p>
            <a:pPr algn="l"/>
            <a:r>
              <a:rPr lang="pt-PT" b="0" i="0" dirty="0">
                <a:solidFill>
                  <a:srgbClr val="333333"/>
                </a:solidFill>
                <a:effectLst/>
                <a:latin typeface="Roboto"/>
              </a:rPr>
              <a:t>Todos os indivíduos têm direito ao reconhecimento em todos os lugares da sua personalidade jurídica.</a:t>
            </a:r>
          </a:p>
          <a:p>
            <a:endParaRPr lang="pt-PT" dirty="0"/>
          </a:p>
        </p:txBody>
      </p:sp>
      <p:sp>
        <p:nvSpPr>
          <p:cNvPr id="4" name="Marcador de Posição de Conteúdo 3">
            <a:extLst>
              <a:ext uri="{FF2B5EF4-FFF2-40B4-BE49-F238E27FC236}">
                <a16:creationId xmlns:a16="http://schemas.microsoft.com/office/drawing/2014/main" id="{37DE3B0E-FEF4-4335-86A8-47D11BAB6D1C}"/>
              </a:ext>
            </a:extLst>
          </p:cNvPr>
          <p:cNvSpPr>
            <a:spLocks noGrp="1"/>
          </p:cNvSpPr>
          <p:nvPr>
            <p:ph sz="half" idx="2"/>
          </p:nvPr>
        </p:nvSpPr>
        <p:spPr/>
        <p:txBody>
          <a:bodyPr/>
          <a:lstStyle/>
          <a:p>
            <a:pPr algn="ctr"/>
            <a:r>
              <a:rPr lang="pt-PT" b="1" i="0" u="none" strike="noStrike" dirty="0">
                <a:solidFill>
                  <a:srgbClr val="000000"/>
                </a:solidFill>
                <a:effectLst/>
                <a:latin typeface="Roboto"/>
              </a:rPr>
              <a:t>Artigo 7.º</a:t>
            </a:r>
            <a:endParaRPr lang="pt-PT" b="1" i="0" dirty="0">
              <a:solidFill>
                <a:srgbClr val="000000"/>
              </a:solidFill>
              <a:effectLst/>
              <a:latin typeface="Roboto"/>
            </a:endParaRPr>
          </a:p>
          <a:p>
            <a:pPr algn="l"/>
            <a:r>
              <a:rPr lang="pt-PT" b="0" i="0" dirty="0">
                <a:solidFill>
                  <a:srgbClr val="333333"/>
                </a:solidFill>
                <a:effectLst/>
                <a:latin typeface="Roboto"/>
              </a:rPr>
              <a:t>Todos são iguais perante a lei e, sem distinção, têm direito a igual proteção da lei. Todos têm direito a proteção igual contra qualquer discriminação que viole a presente Declaração e contra qualquer incitamento a tal discriminação.</a:t>
            </a:r>
          </a:p>
          <a:p>
            <a:endParaRPr lang="pt-PT" dirty="0"/>
          </a:p>
        </p:txBody>
      </p:sp>
    </p:spTree>
    <p:extLst>
      <p:ext uri="{BB962C8B-B14F-4D97-AF65-F5344CB8AC3E}">
        <p14:creationId xmlns:p14="http://schemas.microsoft.com/office/powerpoint/2010/main" val="335363323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91C91-2243-411F-A8A7-231310A45E1C}"/>
              </a:ext>
            </a:extLst>
          </p:cNvPr>
          <p:cNvSpPr>
            <a:spLocks noGrp="1"/>
          </p:cNvSpPr>
          <p:nvPr>
            <p:ph type="title"/>
          </p:nvPr>
        </p:nvSpPr>
        <p:spPr/>
        <p:txBody>
          <a:bodyPr/>
          <a:lstStyle/>
          <a:p>
            <a:r>
              <a:rPr lang="pt-PT" dirty="0"/>
              <a:t>Artigos:  8º e 9º</a:t>
            </a:r>
          </a:p>
        </p:txBody>
      </p:sp>
      <p:sp>
        <p:nvSpPr>
          <p:cNvPr id="3" name="Marcador de Posição de Conteúdo 2">
            <a:extLst>
              <a:ext uri="{FF2B5EF4-FFF2-40B4-BE49-F238E27FC236}">
                <a16:creationId xmlns:a16="http://schemas.microsoft.com/office/drawing/2014/main" id="{8C342869-9046-4877-A2E9-90A0C180930C}"/>
              </a:ext>
            </a:extLst>
          </p:cNvPr>
          <p:cNvSpPr>
            <a:spLocks noGrp="1"/>
          </p:cNvSpPr>
          <p:nvPr>
            <p:ph sz="half" idx="1"/>
          </p:nvPr>
        </p:nvSpPr>
        <p:spPr/>
        <p:txBody>
          <a:bodyPr/>
          <a:lstStyle/>
          <a:p>
            <a:pPr algn="ctr"/>
            <a:r>
              <a:rPr lang="pt-PT" b="1" i="0" u="none" strike="noStrike" dirty="0">
                <a:solidFill>
                  <a:srgbClr val="000000"/>
                </a:solidFill>
                <a:effectLst/>
                <a:latin typeface="Roboto"/>
              </a:rPr>
              <a:t>Artigo 8.º</a:t>
            </a:r>
            <a:endParaRPr lang="pt-PT" b="1" i="0" dirty="0">
              <a:solidFill>
                <a:srgbClr val="000000"/>
              </a:solidFill>
              <a:effectLst/>
              <a:latin typeface="Roboto"/>
            </a:endParaRPr>
          </a:p>
          <a:p>
            <a:pPr algn="l"/>
            <a:r>
              <a:rPr lang="pt-PT" b="0" i="0" dirty="0">
                <a:solidFill>
                  <a:srgbClr val="333333"/>
                </a:solidFill>
                <a:effectLst/>
                <a:latin typeface="Roboto"/>
              </a:rPr>
              <a:t>Toda a pessoa tem direito a recurso efetivo para as jurisdições nacionais competentes contra os atos que violem os direitos fundamentais reconhecidos pela Constituição ou pela lei.</a:t>
            </a:r>
          </a:p>
          <a:p>
            <a:endParaRPr lang="pt-PT" dirty="0"/>
          </a:p>
        </p:txBody>
      </p:sp>
      <p:sp>
        <p:nvSpPr>
          <p:cNvPr id="4" name="Marcador de Posição de Conteúdo 3">
            <a:extLst>
              <a:ext uri="{FF2B5EF4-FFF2-40B4-BE49-F238E27FC236}">
                <a16:creationId xmlns:a16="http://schemas.microsoft.com/office/drawing/2014/main" id="{D96E3484-F5AF-4518-8B5B-0164E17B930C}"/>
              </a:ext>
            </a:extLst>
          </p:cNvPr>
          <p:cNvSpPr>
            <a:spLocks noGrp="1"/>
          </p:cNvSpPr>
          <p:nvPr>
            <p:ph sz="half" idx="2"/>
          </p:nvPr>
        </p:nvSpPr>
        <p:spPr/>
        <p:txBody>
          <a:bodyPr/>
          <a:lstStyle/>
          <a:p>
            <a:pPr algn="ctr"/>
            <a:r>
              <a:rPr lang="pt-PT" b="1" i="0" u="none" strike="noStrike" dirty="0">
                <a:solidFill>
                  <a:srgbClr val="000000"/>
                </a:solidFill>
                <a:effectLst/>
                <a:latin typeface="Roboto"/>
              </a:rPr>
              <a:t>Artigo 9.º</a:t>
            </a:r>
            <a:endParaRPr lang="pt-PT" b="1" i="0" dirty="0">
              <a:solidFill>
                <a:srgbClr val="000000"/>
              </a:solidFill>
              <a:effectLst/>
              <a:latin typeface="Roboto"/>
            </a:endParaRPr>
          </a:p>
          <a:p>
            <a:pPr algn="l"/>
            <a:r>
              <a:rPr lang="pt-PT" b="0" i="0" dirty="0">
                <a:solidFill>
                  <a:srgbClr val="333333"/>
                </a:solidFill>
                <a:effectLst/>
                <a:latin typeface="Roboto"/>
              </a:rPr>
              <a:t>Ninguém pode ser arbitrariamente preso, detido ou exilado.</a:t>
            </a:r>
          </a:p>
          <a:p>
            <a:endParaRPr lang="pt-PT" dirty="0"/>
          </a:p>
        </p:txBody>
      </p:sp>
    </p:spTree>
    <p:extLst>
      <p:ext uri="{BB962C8B-B14F-4D97-AF65-F5344CB8AC3E}">
        <p14:creationId xmlns:p14="http://schemas.microsoft.com/office/powerpoint/2010/main" val="98513760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B5AB0964-9E79-434E-97F9-651DA2C204F1}"/>
              </a:ext>
            </a:extLst>
          </p:cNvPr>
          <p:cNvSpPr>
            <a:spLocks noGrp="1"/>
          </p:cNvSpPr>
          <p:nvPr>
            <p:ph sz="half" idx="1"/>
          </p:nvPr>
        </p:nvSpPr>
        <p:spPr/>
        <p:txBody>
          <a:bodyPr>
            <a:normAutofit fontScale="70000" lnSpcReduction="20000"/>
          </a:bodyPr>
          <a:lstStyle/>
          <a:p>
            <a:pPr algn="ctr"/>
            <a:r>
              <a:rPr lang="pt-PT" b="1" i="0" u="none" strike="noStrike" dirty="0">
                <a:solidFill>
                  <a:srgbClr val="000000"/>
                </a:solidFill>
                <a:effectLst/>
                <a:latin typeface="Roboto"/>
              </a:rPr>
              <a:t>Artigo 10.º</a:t>
            </a:r>
            <a:endParaRPr lang="pt-PT" b="1" i="0" dirty="0">
              <a:solidFill>
                <a:srgbClr val="000000"/>
              </a:solidFill>
              <a:effectLst/>
              <a:latin typeface="Roboto"/>
            </a:endParaRPr>
          </a:p>
          <a:p>
            <a:pPr algn="l"/>
            <a:r>
              <a:rPr lang="pt-PT" b="0" i="0" dirty="0">
                <a:solidFill>
                  <a:srgbClr val="333333"/>
                </a:solidFill>
                <a:effectLst/>
                <a:latin typeface="Roboto"/>
              </a:rPr>
              <a:t>Toda a pessoa tem direito, em plena igualdade, a que a sua causa seja equitativa e publicamente julgada por um tribunal independente e imparcial que decida dos seus direitos e obrigações ou das razões de qualquer acusação em matéria penal que contra ela seja deduzida.</a:t>
            </a:r>
          </a:p>
          <a:p>
            <a:endParaRPr lang="pt-PT" dirty="0"/>
          </a:p>
        </p:txBody>
      </p:sp>
      <p:sp>
        <p:nvSpPr>
          <p:cNvPr id="4" name="Marcador de Posição de Conteúdo 3">
            <a:extLst>
              <a:ext uri="{FF2B5EF4-FFF2-40B4-BE49-F238E27FC236}">
                <a16:creationId xmlns:a16="http://schemas.microsoft.com/office/drawing/2014/main" id="{092567E3-4DD7-487C-B967-C8B3711173C0}"/>
              </a:ext>
            </a:extLst>
          </p:cNvPr>
          <p:cNvSpPr>
            <a:spLocks noGrp="1"/>
          </p:cNvSpPr>
          <p:nvPr>
            <p:ph sz="half" idx="2"/>
          </p:nvPr>
        </p:nvSpPr>
        <p:spPr/>
        <p:txBody>
          <a:bodyPr>
            <a:normAutofit fontScale="70000" lnSpcReduction="20000"/>
          </a:bodyPr>
          <a:lstStyle/>
          <a:p>
            <a:pPr algn="ctr"/>
            <a:r>
              <a:rPr lang="pt-PT" b="1" i="0" u="none" strike="noStrike" dirty="0">
                <a:solidFill>
                  <a:srgbClr val="000000"/>
                </a:solidFill>
                <a:effectLst/>
                <a:latin typeface="Roboto"/>
              </a:rPr>
              <a:t>Artigo 11.º</a:t>
            </a:r>
            <a:endParaRPr lang="pt-PT" b="1" i="0" dirty="0">
              <a:solidFill>
                <a:srgbClr val="000000"/>
              </a:solidFill>
              <a:effectLst/>
              <a:latin typeface="Roboto"/>
            </a:endParaRPr>
          </a:p>
          <a:p>
            <a:pPr algn="l">
              <a:buFont typeface="+mj-lt"/>
              <a:buAutoNum type="arabicPeriod"/>
            </a:pPr>
            <a:r>
              <a:rPr lang="pt-PT" b="0" i="0" dirty="0">
                <a:solidFill>
                  <a:srgbClr val="333333"/>
                </a:solidFill>
                <a:effectLst/>
                <a:latin typeface="Roboto"/>
              </a:rPr>
              <a:t>Toda a pessoa acusada de um ato delituoso presume-se inocente até que a sua culpabilidade fique legalmente provada no decurso de um processo público em que todas as garantias necessárias de defesa lhe sejam asseguradas.</a:t>
            </a:r>
          </a:p>
          <a:p>
            <a:pPr algn="l">
              <a:buFont typeface="+mj-lt"/>
              <a:buAutoNum type="arabicPeriod"/>
            </a:pPr>
            <a:r>
              <a:rPr lang="pt-PT" b="0" i="0" dirty="0">
                <a:solidFill>
                  <a:srgbClr val="333333"/>
                </a:solidFill>
                <a:effectLst/>
                <a:latin typeface="Roboto"/>
              </a:rPr>
              <a:t>Ninguém será condenado por ações ou omissões que, no momento da sua prática, não constituíam ato delituoso à face do direito interno ou internacional. Do mesmo modo, não será infligida pena mais grave do que a que era aplicável no momento em que o ato delituoso foi cometido.</a:t>
            </a:r>
          </a:p>
          <a:p>
            <a:br>
              <a:rPr lang="pt-PT" dirty="0"/>
            </a:br>
            <a:endParaRPr lang="pt-PT" dirty="0"/>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6" name="Tinta 5">
                <a:extLst>
                  <a:ext uri="{FF2B5EF4-FFF2-40B4-BE49-F238E27FC236}">
                    <a16:creationId xmlns:a16="http://schemas.microsoft.com/office/drawing/2014/main" id="{6B96F9C2-E182-45F3-A259-F0D7D9E4E93E}"/>
                  </a:ext>
                </a:extLst>
              </p14:cNvPr>
              <p14:cNvContentPartPr/>
              <p14:nvPr/>
            </p14:nvContentPartPr>
            <p14:xfrm>
              <a:off x="730296" y="554904"/>
              <a:ext cx="1233720" cy="957240"/>
            </p14:xfrm>
          </p:contentPart>
        </mc:Choice>
        <mc:Fallback>
          <p:pic>
            <p:nvPicPr>
              <p:cNvPr id="6" name="Tinta 5">
                <a:extLst>
                  <a:ext uri="{FF2B5EF4-FFF2-40B4-BE49-F238E27FC236}">
                    <a16:creationId xmlns:a16="http://schemas.microsoft.com/office/drawing/2014/main" id="{6B96F9C2-E182-45F3-A259-F0D7D9E4E93E}"/>
                  </a:ext>
                </a:extLst>
              </p:cNvPr>
              <p:cNvPicPr/>
              <p:nvPr/>
            </p:nvPicPr>
            <p:blipFill>
              <a:blip r:embed="rId3"/>
              <a:stretch>
                <a:fillRect/>
              </a:stretch>
            </p:blipFill>
            <p:spPr>
              <a:xfrm>
                <a:off x="694285" y="518904"/>
                <a:ext cx="1305381" cy="1028880"/>
              </a:xfrm>
              <a:prstGeom prst="rect">
                <a:avLst/>
              </a:prstGeom>
            </p:spPr>
          </p:pic>
        </mc:Fallback>
      </mc:AlternateContent>
      <p:grpSp>
        <p:nvGrpSpPr>
          <p:cNvPr id="16" name="Agrupar 15">
            <a:extLst>
              <a:ext uri="{FF2B5EF4-FFF2-40B4-BE49-F238E27FC236}">
                <a16:creationId xmlns:a16="http://schemas.microsoft.com/office/drawing/2014/main" id="{56872816-D991-4EDD-858F-561FEF25652B}"/>
              </a:ext>
            </a:extLst>
          </p:cNvPr>
          <p:cNvGrpSpPr/>
          <p:nvPr/>
        </p:nvGrpSpPr>
        <p:grpSpPr>
          <a:xfrm>
            <a:off x="1964016" y="505542"/>
            <a:ext cx="6926040" cy="936360"/>
            <a:chOff x="1938861" y="468522"/>
            <a:chExt cx="7059960" cy="93636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Tinta 9">
                  <a:extLst>
                    <a:ext uri="{FF2B5EF4-FFF2-40B4-BE49-F238E27FC236}">
                      <a16:creationId xmlns:a16="http://schemas.microsoft.com/office/drawing/2014/main" id="{9D902360-178F-4064-B735-0DE7C2B87417}"/>
                    </a:ext>
                  </a:extLst>
                </p14:cNvPr>
                <p14:cNvContentPartPr/>
                <p14:nvPr/>
              </p14:nvContentPartPr>
              <p14:xfrm>
                <a:off x="1938861" y="468522"/>
                <a:ext cx="3891240" cy="936360"/>
              </p14:xfrm>
            </p:contentPart>
          </mc:Choice>
          <mc:Fallback xmlns="">
            <p:pic>
              <p:nvPicPr>
                <p:cNvPr id="10" name="Tinta 9">
                  <a:extLst>
                    <a:ext uri="{FF2B5EF4-FFF2-40B4-BE49-F238E27FC236}">
                      <a16:creationId xmlns:a16="http://schemas.microsoft.com/office/drawing/2014/main" id="{9D902360-178F-4064-B735-0DE7C2B87417}"/>
                    </a:ext>
                  </a:extLst>
                </p:cNvPr>
                <p:cNvPicPr/>
                <p:nvPr/>
              </p:nvPicPr>
              <p:blipFill>
                <a:blip r:embed="rId5"/>
                <a:stretch>
                  <a:fillRect/>
                </a:stretch>
              </p:blipFill>
              <p:spPr>
                <a:xfrm>
                  <a:off x="1902165" y="432882"/>
                  <a:ext cx="3964265" cy="10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1" name="Tinta 10">
                  <a:extLst>
                    <a:ext uri="{FF2B5EF4-FFF2-40B4-BE49-F238E27FC236}">
                      <a16:creationId xmlns:a16="http://schemas.microsoft.com/office/drawing/2014/main" id="{38FF0DA6-18CD-4DBA-B99A-FF42A48885A8}"/>
                    </a:ext>
                  </a:extLst>
                </p14:cNvPr>
                <p14:cNvContentPartPr/>
                <p14:nvPr/>
              </p14:nvContentPartPr>
              <p14:xfrm>
                <a:off x="4344021" y="511362"/>
                <a:ext cx="528840" cy="88560"/>
              </p14:xfrm>
            </p:contentPart>
          </mc:Choice>
          <mc:Fallback xmlns="">
            <p:pic>
              <p:nvPicPr>
                <p:cNvPr id="11" name="Tinta 10">
                  <a:extLst>
                    <a:ext uri="{FF2B5EF4-FFF2-40B4-BE49-F238E27FC236}">
                      <a16:creationId xmlns:a16="http://schemas.microsoft.com/office/drawing/2014/main" id="{38FF0DA6-18CD-4DBA-B99A-FF42A48885A8}"/>
                    </a:ext>
                  </a:extLst>
                </p:cNvPr>
                <p:cNvPicPr/>
                <p:nvPr/>
              </p:nvPicPr>
              <p:blipFill>
                <a:blip r:embed="rId7"/>
                <a:stretch>
                  <a:fillRect/>
                </a:stretch>
              </p:blipFill>
              <p:spPr>
                <a:xfrm>
                  <a:off x="4307321" y="475362"/>
                  <a:ext cx="601872" cy="160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3" name="Tinta 12">
                  <a:extLst>
                    <a:ext uri="{FF2B5EF4-FFF2-40B4-BE49-F238E27FC236}">
                      <a16:creationId xmlns:a16="http://schemas.microsoft.com/office/drawing/2014/main" id="{AAD6D872-B209-46CD-A543-BB69E37CADDB}"/>
                    </a:ext>
                  </a:extLst>
                </p14:cNvPr>
                <p14:cNvContentPartPr/>
                <p14:nvPr/>
              </p14:nvContentPartPr>
              <p14:xfrm>
                <a:off x="4060701" y="514962"/>
                <a:ext cx="32760" cy="50400"/>
              </p14:xfrm>
            </p:contentPart>
          </mc:Choice>
          <mc:Fallback xmlns="">
            <p:pic>
              <p:nvPicPr>
                <p:cNvPr id="13" name="Tinta 12">
                  <a:extLst>
                    <a:ext uri="{FF2B5EF4-FFF2-40B4-BE49-F238E27FC236}">
                      <a16:creationId xmlns:a16="http://schemas.microsoft.com/office/drawing/2014/main" id="{AAD6D872-B209-46CD-A543-BB69E37CADDB}"/>
                    </a:ext>
                  </a:extLst>
                </p:cNvPr>
                <p:cNvPicPr/>
                <p:nvPr/>
              </p:nvPicPr>
              <p:blipFill>
                <a:blip r:embed="rId9"/>
                <a:stretch>
                  <a:fillRect/>
                </a:stretch>
              </p:blipFill>
              <p:spPr>
                <a:xfrm>
                  <a:off x="4024260" y="479322"/>
                  <a:ext cx="106010" cy="122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7" name="Tinta 16">
                  <a:extLst>
                    <a:ext uri="{FF2B5EF4-FFF2-40B4-BE49-F238E27FC236}">
                      <a16:creationId xmlns:a16="http://schemas.microsoft.com/office/drawing/2014/main" id="{CF40AECF-F58D-4111-91D0-C6AC80991DA1}"/>
                    </a:ext>
                  </a:extLst>
                </p14:cNvPr>
                <p14:cNvContentPartPr/>
                <p14:nvPr/>
              </p14:nvContentPartPr>
              <p14:xfrm>
                <a:off x="6357861" y="579762"/>
                <a:ext cx="2640960" cy="700560"/>
              </p14:xfrm>
            </p:contentPart>
          </mc:Choice>
          <mc:Fallback xmlns="">
            <p:pic>
              <p:nvPicPr>
                <p:cNvPr id="17" name="Tinta 16">
                  <a:extLst>
                    <a:ext uri="{FF2B5EF4-FFF2-40B4-BE49-F238E27FC236}">
                      <a16:creationId xmlns:a16="http://schemas.microsoft.com/office/drawing/2014/main" id="{CF40AECF-F58D-4111-91D0-C6AC80991DA1}"/>
                    </a:ext>
                  </a:extLst>
                </p:cNvPr>
                <p:cNvPicPr/>
                <p:nvPr/>
              </p:nvPicPr>
              <p:blipFill>
                <a:blip r:embed="rId11"/>
                <a:stretch>
                  <a:fillRect/>
                </a:stretch>
              </p:blipFill>
              <p:spPr>
                <a:xfrm>
                  <a:off x="6321166" y="544122"/>
                  <a:ext cx="2713984" cy="772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8" name="Tinta 17">
                <a:extLst>
                  <a:ext uri="{FF2B5EF4-FFF2-40B4-BE49-F238E27FC236}">
                    <a16:creationId xmlns:a16="http://schemas.microsoft.com/office/drawing/2014/main" id="{4DE7A284-F6D6-4DDE-9052-73A5B525F138}"/>
                  </a:ext>
                </a:extLst>
              </p14:cNvPr>
              <p14:cNvContentPartPr/>
              <p14:nvPr/>
            </p14:nvContentPartPr>
            <p14:xfrm>
              <a:off x="8998052" y="828684"/>
              <a:ext cx="747000" cy="409680"/>
            </p14:xfrm>
          </p:contentPart>
        </mc:Choice>
        <mc:Fallback>
          <p:pic>
            <p:nvPicPr>
              <p:cNvPr id="18" name="Tinta 17">
                <a:extLst>
                  <a:ext uri="{FF2B5EF4-FFF2-40B4-BE49-F238E27FC236}">
                    <a16:creationId xmlns:a16="http://schemas.microsoft.com/office/drawing/2014/main" id="{4DE7A284-F6D6-4DDE-9052-73A5B525F138}"/>
                  </a:ext>
                </a:extLst>
              </p:cNvPr>
              <p:cNvPicPr/>
              <p:nvPr/>
            </p:nvPicPr>
            <p:blipFill>
              <a:blip r:embed="rId13"/>
              <a:stretch>
                <a:fillRect/>
              </a:stretch>
            </p:blipFill>
            <p:spPr>
              <a:xfrm>
                <a:off x="8962069" y="792684"/>
                <a:ext cx="818605" cy="481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9" name="Tinta 18">
                <a:extLst>
                  <a:ext uri="{FF2B5EF4-FFF2-40B4-BE49-F238E27FC236}">
                    <a16:creationId xmlns:a16="http://schemas.microsoft.com/office/drawing/2014/main" id="{8D31452B-55AE-48A4-B3C7-24AD9002E1E0}"/>
                  </a:ext>
                </a:extLst>
              </p14:cNvPr>
              <p14:cNvContentPartPr/>
              <p14:nvPr/>
            </p14:nvContentPartPr>
            <p14:xfrm>
              <a:off x="9853048" y="826941"/>
              <a:ext cx="1074240" cy="454680"/>
            </p14:xfrm>
          </p:contentPart>
        </mc:Choice>
        <mc:Fallback>
          <p:pic>
            <p:nvPicPr>
              <p:cNvPr id="19" name="Tinta 18">
                <a:extLst>
                  <a:ext uri="{FF2B5EF4-FFF2-40B4-BE49-F238E27FC236}">
                    <a16:creationId xmlns:a16="http://schemas.microsoft.com/office/drawing/2014/main" id="{8D31452B-55AE-48A4-B3C7-24AD9002E1E0}"/>
                  </a:ext>
                </a:extLst>
              </p:cNvPr>
              <p:cNvPicPr/>
              <p:nvPr/>
            </p:nvPicPr>
            <p:blipFill>
              <a:blip r:embed="rId15"/>
              <a:stretch>
                <a:fillRect/>
              </a:stretch>
            </p:blipFill>
            <p:spPr>
              <a:xfrm>
                <a:off x="9817048" y="790969"/>
                <a:ext cx="1145880" cy="52626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20" name="Tinta 19">
                <a:extLst>
                  <a:ext uri="{FF2B5EF4-FFF2-40B4-BE49-F238E27FC236}">
                    <a16:creationId xmlns:a16="http://schemas.microsoft.com/office/drawing/2014/main" id="{1CA37E0E-2172-4969-9CBD-82678122864A}"/>
                  </a:ext>
                </a:extLst>
              </p14:cNvPr>
              <p14:cNvContentPartPr/>
              <p14:nvPr/>
            </p14:nvContentPartPr>
            <p14:xfrm>
              <a:off x="2630946" y="588877"/>
              <a:ext cx="63720" cy="92160"/>
            </p14:xfrm>
          </p:contentPart>
        </mc:Choice>
        <mc:Fallback>
          <p:pic>
            <p:nvPicPr>
              <p:cNvPr id="20" name="Tinta 19">
                <a:extLst>
                  <a:ext uri="{FF2B5EF4-FFF2-40B4-BE49-F238E27FC236}">
                    <a16:creationId xmlns:a16="http://schemas.microsoft.com/office/drawing/2014/main" id="{1CA37E0E-2172-4969-9CBD-82678122864A}"/>
                  </a:ext>
                </a:extLst>
              </p:cNvPr>
              <p:cNvPicPr/>
              <p:nvPr/>
            </p:nvPicPr>
            <p:blipFill>
              <a:blip r:embed="rId17"/>
              <a:stretch>
                <a:fillRect/>
              </a:stretch>
            </p:blipFill>
            <p:spPr>
              <a:xfrm>
                <a:off x="2594946" y="552877"/>
                <a:ext cx="135360" cy="163800"/>
              </a:xfrm>
              <a:prstGeom prst="rect">
                <a:avLst/>
              </a:prstGeom>
            </p:spPr>
          </p:pic>
        </mc:Fallback>
      </mc:AlternateContent>
    </p:spTree>
    <p:extLst>
      <p:ext uri="{BB962C8B-B14F-4D97-AF65-F5344CB8AC3E}">
        <p14:creationId xmlns:p14="http://schemas.microsoft.com/office/powerpoint/2010/main" val="39336135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apesVTI">
  <a:themeElements>
    <a:clrScheme name="AnalogousFromLightSeedRightStep">
      <a:dk1>
        <a:srgbClr val="000000"/>
      </a:dk1>
      <a:lt1>
        <a:srgbClr val="FFFFFF"/>
      </a:lt1>
      <a:dk2>
        <a:srgbClr val="242641"/>
      </a:dk2>
      <a:lt2>
        <a:srgbClr val="E2E4E8"/>
      </a:lt2>
      <a:accent1>
        <a:srgbClr val="B39E7C"/>
      </a:accent1>
      <a:accent2>
        <a:srgbClr val="A2A470"/>
      </a:accent2>
      <a:accent3>
        <a:srgbClr val="95A77E"/>
      </a:accent3>
      <a:accent4>
        <a:srgbClr val="7EAE77"/>
      </a:accent4>
      <a:accent5>
        <a:srgbClr val="82AB8D"/>
      </a:accent5>
      <a:accent6>
        <a:srgbClr val="76AD9D"/>
      </a:accent6>
      <a:hlink>
        <a:srgbClr val="6983AE"/>
      </a:hlink>
      <a:folHlink>
        <a:srgbClr val="7F7F7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399</TotalTime>
  <Words>1988</Words>
  <Application>Microsoft Office PowerPoint</Application>
  <PresentationFormat>Ecrã Panorâmico</PresentationFormat>
  <Paragraphs>105</Paragraphs>
  <Slides>22</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22</vt:i4>
      </vt:variant>
    </vt:vector>
  </HeadingPairs>
  <TitlesOfParts>
    <vt:vector size="29" baseType="lpstr">
      <vt:lpstr>Aharoni</vt:lpstr>
      <vt:lpstr>Arial</vt:lpstr>
      <vt:lpstr>Avenir Next LT Pro</vt:lpstr>
      <vt:lpstr>Calibri</vt:lpstr>
      <vt:lpstr>PT Serif</vt:lpstr>
      <vt:lpstr>Roboto</vt:lpstr>
      <vt:lpstr>ShapesVTI</vt:lpstr>
      <vt:lpstr>Direitos  humanos</vt:lpstr>
      <vt:lpstr>O que são direitos humanos?  Os direitos humanos pertencem a todos e todas e a cada um de nós igualmente </vt:lpstr>
      <vt:lpstr>Apresentação do PowerPoint</vt:lpstr>
      <vt:lpstr>Artigo nº 1</vt:lpstr>
      <vt:lpstr>Artigos 2 e 3º</vt:lpstr>
      <vt:lpstr>Artigos 4º e 5º</vt:lpstr>
      <vt:lpstr>Artigos 6º e 7º</vt:lpstr>
      <vt:lpstr>Artigos:  8º e 9º</vt:lpstr>
      <vt:lpstr>Apresentação do PowerPoint</vt:lpstr>
      <vt:lpstr>Artigos: 12º e 13º</vt:lpstr>
      <vt:lpstr>Artigos:14º e 15º</vt:lpstr>
      <vt:lpstr>Artigos: 16º e 17º </vt:lpstr>
      <vt:lpstr>Artigos 18º e 19º</vt:lpstr>
      <vt:lpstr>Artigos: 2oº e 21º </vt:lpstr>
      <vt:lpstr>Apresentação do PowerPoint</vt:lpstr>
      <vt:lpstr>Apresentação do PowerPoint</vt:lpstr>
      <vt:lpstr>Artigos: 24º e 25º </vt:lpstr>
      <vt:lpstr>Artigos: 26º e 27º </vt:lpstr>
      <vt:lpstr>Apresentação do PowerPoint</vt:lpstr>
      <vt:lpstr>Apresentação do PowerPoint</vt:lpstr>
      <vt:lpstr>Dia dos  direitos humanos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Direitos  humanos</dc:title>
  <dc:creator>marta pires</dc:creator>
  <cp:lastModifiedBy>jose Ant. Silva</cp:lastModifiedBy>
  <cp:revision>17</cp:revision>
  <dcterms:created xsi:type="dcterms:W3CDTF">2020-11-30T15:52:11Z</dcterms:created>
  <dcterms:modified xsi:type="dcterms:W3CDTF">2021-05-06T23:49:25Z</dcterms:modified>
</cp:coreProperties>
</file>