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520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722A52-D61E-418B-B582-E8EE943F761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D5AB2F12-7FA5-481B-9F18-F76D4D65B1C8}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pt-PT" b="1" u="sng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Nascimento</a:t>
          </a:r>
        </a:p>
      </dgm:t>
    </dgm:pt>
    <dgm:pt modelId="{107B89F4-2554-4DF4-A937-FBE6EA11DB0D}" type="parTrans" cxnId="{1E4BB4FE-67C8-43B1-911B-514E5E1C9AE8}">
      <dgm:prSet/>
      <dgm:spPr/>
      <dgm:t>
        <a:bodyPr/>
        <a:lstStyle/>
        <a:p>
          <a:endParaRPr lang="pt-PT"/>
        </a:p>
      </dgm:t>
    </dgm:pt>
    <dgm:pt modelId="{F6CB297C-0EFA-401E-B588-894E771F396D}" type="sibTrans" cxnId="{1E4BB4FE-67C8-43B1-911B-514E5E1C9AE8}">
      <dgm:prSet/>
      <dgm:spPr/>
      <dgm:t>
        <a:bodyPr/>
        <a:lstStyle/>
        <a:p>
          <a:endParaRPr lang="pt-PT"/>
        </a:p>
      </dgm:t>
    </dgm:pt>
    <dgm:pt modelId="{4D8CFCC3-69BC-483E-AE82-1CDF3D9A3009}">
      <dgm:prSet phldrT="[Texto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pt-PT" dirty="0">
              <a:latin typeface="Arial" panose="020B0604020202020204" pitchFamily="34" charset="0"/>
              <a:cs typeface="Arial" panose="020B0604020202020204" pitchFamily="34" charset="0"/>
            </a:rPr>
            <a:t>13 de Fevereiro de 1929 na Guarda</a:t>
          </a:r>
          <a:r>
            <a:rPr lang="pt-PT" dirty="0"/>
            <a:t>;</a:t>
          </a:r>
        </a:p>
      </dgm:t>
    </dgm:pt>
    <dgm:pt modelId="{AF10D2AA-D9CA-48C9-820F-67051807BFC3}" type="parTrans" cxnId="{BF970B5D-7FBF-4ABB-A946-315B1720C46B}">
      <dgm:prSet/>
      <dgm:spPr/>
      <dgm:t>
        <a:bodyPr/>
        <a:lstStyle/>
        <a:p>
          <a:endParaRPr lang="pt-PT"/>
        </a:p>
      </dgm:t>
    </dgm:pt>
    <dgm:pt modelId="{3DFC7E35-6A8D-4BD6-87DA-597D414919CE}" type="sibTrans" cxnId="{BF970B5D-7FBF-4ABB-A946-315B1720C46B}">
      <dgm:prSet/>
      <dgm:spPr/>
      <dgm:t>
        <a:bodyPr/>
        <a:lstStyle/>
        <a:p>
          <a:endParaRPr lang="pt-PT"/>
        </a:p>
      </dgm:t>
    </dgm:pt>
    <dgm:pt modelId="{F7B8BDE6-483F-4B4B-AD9F-8488D60929B8}">
      <dgm:prSet phldrT="[Texto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pt-PT" b="1" u="sng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Profissão</a:t>
          </a:r>
        </a:p>
      </dgm:t>
    </dgm:pt>
    <dgm:pt modelId="{41EB111E-B2C6-4C3A-89B0-C17424DF6EC6}" type="parTrans" cxnId="{932464F9-9327-427F-BBA6-C9A4ADB1B91C}">
      <dgm:prSet/>
      <dgm:spPr/>
      <dgm:t>
        <a:bodyPr/>
        <a:lstStyle/>
        <a:p>
          <a:endParaRPr lang="pt-PT"/>
        </a:p>
      </dgm:t>
    </dgm:pt>
    <dgm:pt modelId="{0640842A-0BE2-4F4E-ADFD-21B54CD98B7F}" type="sibTrans" cxnId="{932464F9-9327-427F-BBA6-C9A4ADB1B91C}">
      <dgm:prSet/>
      <dgm:spPr/>
      <dgm:t>
        <a:bodyPr/>
        <a:lstStyle/>
        <a:p>
          <a:endParaRPr lang="pt-PT"/>
        </a:p>
      </dgm:t>
    </dgm:pt>
    <dgm:pt modelId="{433812DA-E9D2-4354-BF05-FF2168027BFF}">
      <dgm:prSet phldrT="[Texto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pt-PT" dirty="0">
              <a:latin typeface="Arial" panose="020B0604020202020204" pitchFamily="34" charset="0"/>
              <a:cs typeface="Arial" panose="020B0604020202020204" pitchFamily="34" charset="0"/>
            </a:rPr>
            <a:t>Professor universitário e político;</a:t>
          </a:r>
        </a:p>
      </dgm:t>
    </dgm:pt>
    <dgm:pt modelId="{C6B10F4E-906F-4E84-869C-229483C507CB}" type="parTrans" cxnId="{742FC605-B520-47FA-8B71-29306E0FF62A}">
      <dgm:prSet/>
      <dgm:spPr/>
      <dgm:t>
        <a:bodyPr/>
        <a:lstStyle/>
        <a:p>
          <a:endParaRPr lang="pt-PT"/>
        </a:p>
      </dgm:t>
    </dgm:pt>
    <dgm:pt modelId="{033C51BE-A582-4A89-8002-4F268DA3D75A}" type="sibTrans" cxnId="{742FC605-B520-47FA-8B71-29306E0FF62A}">
      <dgm:prSet/>
      <dgm:spPr/>
      <dgm:t>
        <a:bodyPr/>
        <a:lstStyle/>
        <a:p>
          <a:endParaRPr lang="pt-PT"/>
        </a:p>
      </dgm:t>
    </dgm:pt>
    <dgm:pt modelId="{205F9CC0-61AF-4673-BE3D-5A87F53554D1}">
      <dgm:prSet phldrT="[Texto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pt-PT" b="1" u="sng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Morte</a:t>
          </a:r>
        </a:p>
      </dgm:t>
    </dgm:pt>
    <dgm:pt modelId="{056B59C7-5031-42FC-B02E-5B5080BF6218}" type="parTrans" cxnId="{63A52692-2932-46DD-A38C-9B3503581A17}">
      <dgm:prSet/>
      <dgm:spPr/>
      <dgm:t>
        <a:bodyPr/>
        <a:lstStyle/>
        <a:p>
          <a:endParaRPr lang="pt-PT"/>
        </a:p>
      </dgm:t>
    </dgm:pt>
    <dgm:pt modelId="{173D9736-B8B0-4AC4-BEF3-A184478D52EA}" type="sibTrans" cxnId="{63A52692-2932-46DD-A38C-9B3503581A17}">
      <dgm:prSet/>
      <dgm:spPr/>
      <dgm:t>
        <a:bodyPr/>
        <a:lstStyle/>
        <a:p>
          <a:endParaRPr lang="pt-PT"/>
        </a:p>
      </dgm:t>
    </dgm:pt>
    <dgm:pt modelId="{779F0C62-08EE-4115-8ECC-ED7F6A199DE0}">
      <dgm:prSet phldrT="[Texto]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pt-PT" dirty="0">
              <a:latin typeface="Arial" panose="020B0604020202020204" pitchFamily="34" charset="0"/>
              <a:cs typeface="Arial" panose="020B0604020202020204" pitchFamily="34" charset="0"/>
            </a:rPr>
            <a:t>3 de Maio de 2014, em Lisboa, com 85 anos.</a:t>
          </a:r>
        </a:p>
      </dgm:t>
    </dgm:pt>
    <dgm:pt modelId="{002A3231-6B1E-4AA6-9F50-57A38ADC2D79}" type="parTrans" cxnId="{C0D1FB78-CF2C-44BB-872F-16FCBDE598D3}">
      <dgm:prSet/>
      <dgm:spPr/>
      <dgm:t>
        <a:bodyPr/>
        <a:lstStyle/>
        <a:p>
          <a:endParaRPr lang="pt-PT"/>
        </a:p>
      </dgm:t>
    </dgm:pt>
    <dgm:pt modelId="{FF004288-1C4B-4A54-B343-81A7CEB07AC2}" type="sibTrans" cxnId="{C0D1FB78-CF2C-44BB-872F-16FCBDE598D3}">
      <dgm:prSet/>
      <dgm:spPr/>
      <dgm:t>
        <a:bodyPr/>
        <a:lstStyle/>
        <a:p>
          <a:endParaRPr lang="pt-PT"/>
        </a:p>
      </dgm:t>
    </dgm:pt>
    <dgm:pt modelId="{75D64582-85F8-4FD7-842D-17E97011F78B}" type="pres">
      <dgm:prSet presAssocID="{4C722A52-D61E-418B-B582-E8EE943F7612}" presName="Name0" presStyleCnt="0">
        <dgm:presLayoutVars>
          <dgm:dir/>
          <dgm:animLvl val="lvl"/>
          <dgm:resizeHandles val="exact"/>
        </dgm:presLayoutVars>
      </dgm:prSet>
      <dgm:spPr/>
    </dgm:pt>
    <dgm:pt modelId="{EBEFDCD9-CBBD-41F0-BF10-1B3387667C30}" type="pres">
      <dgm:prSet presAssocID="{D5AB2F12-7FA5-481B-9F18-F76D4D65B1C8}" presName="linNode" presStyleCnt="0"/>
      <dgm:spPr/>
    </dgm:pt>
    <dgm:pt modelId="{5D19BC31-90A2-47CF-8CC3-B8C950CD7B40}" type="pres">
      <dgm:prSet presAssocID="{D5AB2F12-7FA5-481B-9F18-F76D4D65B1C8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BC2502B6-096A-46B3-B4F8-E45164B4CE15}" type="pres">
      <dgm:prSet presAssocID="{D5AB2F12-7FA5-481B-9F18-F76D4D65B1C8}" presName="descendantText" presStyleLbl="alignAccFollowNode1" presStyleIdx="0" presStyleCnt="3">
        <dgm:presLayoutVars>
          <dgm:bulletEnabled val="1"/>
        </dgm:presLayoutVars>
      </dgm:prSet>
      <dgm:spPr/>
    </dgm:pt>
    <dgm:pt modelId="{BAAA9E76-7186-46DA-87AE-692DEB66BFB8}" type="pres">
      <dgm:prSet presAssocID="{F6CB297C-0EFA-401E-B588-894E771F396D}" presName="sp" presStyleCnt="0"/>
      <dgm:spPr/>
    </dgm:pt>
    <dgm:pt modelId="{4BB44262-4610-4697-94FE-3EB05189D545}" type="pres">
      <dgm:prSet presAssocID="{F7B8BDE6-483F-4B4B-AD9F-8488D60929B8}" presName="linNode" presStyleCnt="0"/>
      <dgm:spPr/>
    </dgm:pt>
    <dgm:pt modelId="{05E8A935-CB11-41A8-87ED-3A3D0B4E3B87}" type="pres">
      <dgm:prSet presAssocID="{F7B8BDE6-483F-4B4B-AD9F-8488D60929B8}" presName="parentText" presStyleLbl="node1" presStyleIdx="1" presStyleCnt="3" custLinFactNeighborX="196" custLinFactNeighborY="1134">
        <dgm:presLayoutVars>
          <dgm:chMax val="1"/>
          <dgm:bulletEnabled val="1"/>
        </dgm:presLayoutVars>
      </dgm:prSet>
      <dgm:spPr/>
    </dgm:pt>
    <dgm:pt modelId="{21FBE401-B0FA-4C2D-A558-ABE676861CD4}" type="pres">
      <dgm:prSet presAssocID="{F7B8BDE6-483F-4B4B-AD9F-8488D60929B8}" presName="descendantText" presStyleLbl="alignAccFollowNode1" presStyleIdx="1" presStyleCnt="3">
        <dgm:presLayoutVars>
          <dgm:bulletEnabled val="1"/>
        </dgm:presLayoutVars>
      </dgm:prSet>
      <dgm:spPr/>
    </dgm:pt>
    <dgm:pt modelId="{3D760554-8AF1-4869-81C3-04741825803E}" type="pres">
      <dgm:prSet presAssocID="{0640842A-0BE2-4F4E-ADFD-21B54CD98B7F}" presName="sp" presStyleCnt="0"/>
      <dgm:spPr/>
    </dgm:pt>
    <dgm:pt modelId="{156DB4AA-0F0E-4E81-8668-567F9D0746DE}" type="pres">
      <dgm:prSet presAssocID="{205F9CC0-61AF-4673-BE3D-5A87F53554D1}" presName="linNode" presStyleCnt="0"/>
      <dgm:spPr/>
    </dgm:pt>
    <dgm:pt modelId="{D87CA960-05D1-4470-94EB-744F8A5409EA}" type="pres">
      <dgm:prSet presAssocID="{205F9CC0-61AF-4673-BE3D-5A87F53554D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001A87EE-F6F7-40B5-965E-5D9281BE362F}" type="pres">
      <dgm:prSet presAssocID="{205F9CC0-61AF-4673-BE3D-5A87F53554D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5212000-6911-48C6-BD02-B8F20247807E}" type="presOf" srcId="{D5AB2F12-7FA5-481B-9F18-F76D4D65B1C8}" destId="{5D19BC31-90A2-47CF-8CC3-B8C950CD7B40}" srcOrd="0" destOrd="0" presId="urn:microsoft.com/office/officeart/2005/8/layout/vList5"/>
    <dgm:cxn modelId="{742FC605-B520-47FA-8B71-29306E0FF62A}" srcId="{F7B8BDE6-483F-4B4B-AD9F-8488D60929B8}" destId="{433812DA-E9D2-4354-BF05-FF2168027BFF}" srcOrd="0" destOrd="0" parTransId="{C6B10F4E-906F-4E84-869C-229483C507CB}" sibTransId="{033C51BE-A582-4A89-8002-4F268DA3D75A}"/>
    <dgm:cxn modelId="{D6EC641A-F267-4380-8446-217DCAB44893}" type="presOf" srcId="{4D8CFCC3-69BC-483E-AE82-1CDF3D9A3009}" destId="{BC2502B6-096A-46B3-B4F8-E45164B4CE15}" srcOrd="0" destOrd="0" presId="urn:microsoft.com/office/officeart/2005/8/layout/vList5"/>
    <dgm:cxn modelId="{9E326A21-4DBD-4E09-BE85-CCE5F8F5BA9E}" type="presOf" srcId="{433812DA-E9D2-4354-BF05-FF2168027BFF}" destId="{21FBE401-B0FA-4C2D-A558-ABE676861CD4}" srcOrd="0" destOrd="0" presId="urn:microsoft.com/office/officeart/2005/8/layout/vList5"/>
    <dgm:cxn modelId="{BF970B5D-7FBF-4ABB-A946-315B1720C46B}" srcId="{D5AB2F12-7FA5-481B-9F18-F76D4D65B1C8}" destId="{4D8CFCC3-69BC-483E-AE82-1CDF3D9A3009}" srcOrd="0" destOrd="0" parTransId="{AF10D2AA-D9CA-48C9-820F-67051807BFC3}" sibTransId="{3DFC7E35-6A8D-4BD6-87DA-597D414919CE}"/>
    <dgm:cxn modelId="{DB56EB53-251B-44A3-9241-9423611AAD7A}" type="presOf" srcId="{F7B8BDE6-483F-4B4B-AD9F-8488D60929B8}" destId="{05E8A935-CB11-41A8-87ED-3A3D0B4E3B87}" srcOrd="0" destOrd="0" presId="urn:microsoft.com/office/officeart/2005/8/layout/vList5"/>
    <dgm:cxn modelId="{94A00256-72F9-40BC-B3D1-C23B7058BBC8}" type="presOf" srcId="{205F9CC0-61AF-4673-BE3D-5A87F53554D1}" destId="{D87CA960-05D1-4470-94EB-744F8A5409EA}" srcOrd="0" destOrd="0" presId="urn:microsoft.com/office/officeart/2005/8/layout/vList5"/>
    <dgm:cxn modelId="{C0D1FB78-CF2C-44BB-872F-16FCBDE598D3}" srcId="{205F9CC0-61AF-4673-BE3D-5A87F53554D1}" destId="{779F0C62-08EE-4115-8ECC-ED7F6A199DE0}" srcOrd="0" destOrd="0" parTransId="{002A3231-6B1E-4AA6-9F50-57A38ADC2D79}" sibTransId="{FF004288-1C4B-4A54-B343-81A7CEB07AC2}"/>
    <dgm:cxn modelId="{C50AF77B-A900-4302-8C84-4D25636C15AF}" type="presOf" srcId="{4C722A52-D61E-418B-B582-E8EE943F7612}" destId="{75D64582-85F8-4FD7-842D-17E97011F78B}" srcOrd="0" destOrd="0" presId="urn:microsoft.com/office/officeart/2005/8/layout/vList5"/>
    <dgm:cxn modelId="{63A52692-2932-46DD-A38C-9B3503581A17}" srcId="{4C722A52-D61E-418B-B582-E8EE943F7612}" destId="{205F9CC0-61AF-4673-BE3D-5A87F53554D1}" srcOrd="2" destOrd="0" parTransId="{056B59C7-5031-42FC-B02E-5B5080BF6218}" sibTransId="{173D9736-B8B0-4AC4-BEF3-A184478D52EA}"/>
    <dgm:cxn modelId="{4D356FCC-CABD-42B8-B33C-5D141D9473B9}" type="presOf" srcId="{779F0C62-08EE-4115-8ECC-ED7F6A199DE0}" destId="{001A87EE-F6F7-40B5-965E-5D9281BE362F}" srcOrd="0" destOrd="0" presId="urn:microsoft.com/office/officeart/2005/8/layout/vList5"/>
    <dgm:cxn modelId="{932464F9-9327-427F-BBA6-C9A4ADB1B91C}" srcId="{4C722A52-D61E-418B-B582-E8EE943F7612}" destId="{F7B8BDE6-483F-4B4B-AD9F-8488D60929B8}" srcOrd="1" destOrd="0" parTransId="{41EB111E-B2C6-4C3A-89B0-C17424DF6EC6}" sibTransId="{0640842A-0BE2-4F4E-ADFD-21B54CD98B7F}"/>
    <dgm:cxn modelId="{1E4BB4FE-67C8-43B1-911B-514E5E1C9AE8}" srcId="{4C722A52-D61E-418B-B582-E8EE943F7612}" destId="{D5AB2F12-7FA5-481B-9F18-F76D4D65B1C8}" srcOrd="0" destOrd="0" parTransId="{107B89F4-2554-4DF4-A937-FBE6EA11DB0D}" sibTransId="{F6CB297C-0EFA-401E-B588-894E771F396D}"/>
    <dgm:cxn modelId="{B844FE80-E3D0-423B-B2AB-F99116BAA6D1}" type="presParOf" srcId="{75D64582-85F8-4FD7-842D-17E97011F78B}" destId="{EBEFDCD9-CBBD-41F0-BF10-1B3387667C30}" srcOrd="0" destOrd="0" presId="urn:microsoft.com/office/officeart/2005/8/layout/vList5"/>
    <dgm:cxn modelId="{479BA09D-97C8-4E64-B638-F32FAE2E7DFF}" type="presParOf" srcId="{EBEFDCD9-CBBD-41F0-BF10-1B3387667C30}" destId="{5D19BC31-90A2-47CF-8CC3-B8C950CD7B40}" srcOrd="0" destOrd="0" presId="urn:microsoft.com/office/officeart/2005/8/layout/vList5"/>
    <dgm:cxn modelId="{30261AD1-8193-40D1-A111-B0556978B82B}" type="presParOf" srcId="{EBEFDCD9-CBBD-41F0-BF10-1B3387667C30}" destId="{BC2502B6-096A-46B3-B4F8-E45164B4CE15}" srcOrd="1" destOrd="0" presId="urn:microsoft.com/office/officeart/2005/8/layout/vList5"/>
    <dgm:cxn modelId="{EC3399C9-7355-41D9-B5D1-8BA0E10A7D5E}" type="presParOf" srcId="{75D64582-85F8-4FD7-842D-17E97011F78B}" destId="{BAAA9E76-7186-46DA-87AE-692DEB66BFB8}" srcOrd="1" destOrd="0" presId="urn:microsoft.com/office/officeart/2005/8/layout/vList5"/>
    <dgm:cxn modelId="{47A7092C-DFB6-4D24-8E91-90188F834666}" type="presParOf" srcId="{75D64582-85F8-4FD7-842D-17E97011F78B}" destId="{4BB44262-4610-4697-94FE-3EB05189D545}" srcOrd="2" destOrd="0" presId="urn:microsoft.com/office/officeart/2005/8/layout/vList5"/>
    <dgm:cxn modelId="{1EEA37E3-F2C5-46F7-A09A-202130B709CF}" type="presParOf" srcId="{4BB44262-4610-4697-94FE-3EB05189D545}" destId="{05E8A935-CB11-41A8-87ED-3A3D0B4E3B87}" srcOrd="0" destOrd="0" presId="urn:microsoft.com/office/officeart/2005/8/layout/vList5"/>
    <dgm:cxn modelId="{2C7496BC-9B74-4650-9407-BFB47B7D8011}" type="presParOf" srcId="{4BB44262-4610-4697-94FE-3EB05189D545}" destId="{21FBE401-B0FA-4C2D-A558-ABE676861CD4}" srcOrd="1" destOrd="0" presId="urn:microsoft.com/office/officeart/2005/8/layout/vList5"/>
    <dgm:cxn modelId="{7B6B708E-1826-4337-B5DB-7047486DFC82}" type="presParOf" srcId="{75D64582-85F8-4FD7-842D-17E97011F78B}" destId="{3D760554-8AF1-4869-81C3-04741825803E}" srcOrd="3" destOrd="0" presId="urn:microsoft.com/office/officeart/2005/8/layout/vList5"/>
    <dgm:cxn modelId="{959CBA67-4E07-46B8-92DA-1A00645AD7D2}" type="presParOf" srcId="{75D64582-85F8-4FD7-842D-17E97011F78B}" destId="{156DB4AA-0F0E-4E81-8668-567F9D0746DE}" srcOrd="4" destOrd="0" presId="urn:microsoft.com/office/officeart/2005/8/layout/vList5"/>
    <dgm:cxn modelId="{635AC511-EE8D-4EA8-820E-D01A333FB7A2}" type="presParOf" srcId="{156DB4AA-0F0E-4E81-8668-567F9D0746DE}" destId="{D87CA960-05D1-4470-94EB-744F8A5409EA}" srcOrd="0" destOrd="0" presId="urn:microsoft.com/office/officeart/2005/8/layout/vList5"/>
    <dgm:cxn modelId="{3B411A09-EE5A-4051-BAE0-C8E6DC342680}" type="presParOf" srcId="{156DB4AA-0F0E-4E81-8668-567F9D0746DE}" destId="{001A87EE-F6F7-40B5-965E-5D9281BE362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2502B6-096A-46B3-B4F8-E45164B4CE15}">
      <dsp:nvSpPr>
        <dsp:cNvPr id="0" name=""/>
        <dsp:cNvSpPr/>
      </dsp:nvSpPr>
      <dsp:spPr>
        <a:xfrm rot="5400000">
          <a:off x="4989169" y="-1872475"/>
          <a:ext cx="1213916" cy="526694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3500" kern="1200" dirty="0">
              <a:latin typeface="Arial" panose="020B0604020202020204" pitchFamily="34" charset="0"/>
              <a:cs typeface="Arial" panose="020B0604020202020204" pitchFamily="34" charset="0"/>
            </a:rPr>
            <a:t>13 de Fevereiro de 1929 na Guarda</a:t>
          </a:r>
          <a:r>
            <a:rPr lang="pt-PT" sz="3500" kern="1200" dirty="0"/>
            <a:t>;</a:t>
          </a:r>
        </a:p>
      </dsp:txBody>
      <dsp:txXfrm rot="-5400000">
        <a:off x="2962655" y="213297"/>
        <a:ext cx="5207686" cy="1095400"/>
      </dsp:txXfrm>
    </dsp:sp>
    <dsp:sp modelId="{5D19BC31-90A2-47CF-8CC3-B8C950CD7B40}">
      <dsp:nvSpPr>
        <dsp:cNvPr id="0" name=""/>
        <dsp:cNvSpPr/>
      </dsp:nvSpPr>
      <dsp:spPr>
        <a:xfrm>
          <a:off x="0" y="2299"/>
          <a:ext cx="2962656" cy="1517395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300" b="1" u="sng" kern="12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Nascimento</a:t>
          </a:r>
        </a:p>
      </dsp:txBody>
      <dsp:txXfrm>
        <a:off x="74073" y="76372"/>
        <a:ext cx="2814510" cy="1369249"/>
      </dsp:txXfrm>
    </dsp:sp>
    <dsp:sp modelId="{21FBE401-B0FA-4C2D-A558-ABE676861CD4}">
      <dsp:nvSpPr>
        <dsp:cNvPr id="0" name=""/>
        <dsp:cNvSpPr/>
      </dsp:nvSpPr>
      <dsp:spPr>
        <a:xfrm rot="5400000">
          <a:off x="4989169" y="-279209"/>
          <a:ext cx="1213916" cy="5266944"/>
        </a:xfrm>
        <a:prstGeom prst="round2Same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3500" kern="1200" dirty="0">
              <a:latin typeface="Arial" panose="020B0604020202020204" pitchFamily="34" charset="0"/>
              <a:cs typeface="Arial" panose="020B0604020202020204" pitchFamily="34" charset="0"/>
            </a:rPr>
            <a:t>Professor universitário e político;</a:t>
          </a:r>
        </a:p>
      </dsp:txBody>
      <dsp:txXfrm rot="-5400000">
        <a:off x="2962655" y="1806563"/>
        <a:ext cx="5207686" cy="1095400"/>
      </dsp:txXfrm>
    </dsp:sp>
    <dsp:sp modelId="{05E8A935-CB11-41A8-87ED-3A3D0B4E3B87}">
      <dsp:nvSpPr>
        <dsp:cNvPr id="0" name=""/>
        <dsp:cNvSpPr/>
      </dsp:nvSpPr>
      <dsp:spPr>
        <a:xfrm>
          <a:off x="10323" y="1612771"/>
          <a:ext cx="2962656" cy="1517395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300" b="1" u="sng" kern="12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Profissão</a:t>
          </a:r>
        </a:p>
      </dsp:txBody>
      <dsp:txXfrm>
        <a:off x="84396" y="1686844"/>
        <a:ext cx="2814510" cy="1369249"/>
      </dsp:txXfrm>
    </dsp:sp>
    <dsp:sp modelId="{001A87EE-F6F7-40B5-965E-5D9281BE362F}">
      <dsp:nvSpPr>
        <dsp:cNvPr id="0" name=""/>
        <dsp:cNvSpPr/>
      </dsp:nvSpPr>
      <dsp:spPr>
        <a:xfrm rot="5400000">
          <a:off x="4989169" y="1314056"/>
          <a:ext cx="1213916" cy="5266944"/>
        </a:xfrm>
        <a:prstGeom prst="round2SameRect">
          <a:avLst/>
        </a:prstGeom>
        <a:solidFill>
          <a:schemeClr val="accent1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3500" kern="1200" dirty="0">
              <a:latin typeface="Arial" panose="020B0604020202020204" pitchFamily="34" charset="0"/>
              <a:cs typeface="Arial" panose="020B0604020202020204" pitchFamily="34" charset="0"/>
            </a:rPr>
            <a:t>3 de Maio de 2014, em Lisboa, com 85 anos.</a:t>
          </a:r>
        </a:p>
      </dsp:txBody>
      <dsp:txXfrm rot="-5400000">
        <a:off x="2962655" y="3399828"/>
        <a:ext cx="5207686" cy="1095400"/>
      </dsp:txXfrm>
    </dsp:sp>
    <dsp:sp modelId="{D87CA960-05D1-4470-94EB-744F8A5409EA}">
      <dsp:nvSpPr>
        <dsp:cNvPr id="0" name=""/>
        <dsp:cNvSpPr/>
      </dsp:nvSpPr>
      <dsp:spPr>
        <a:xfrm>
          <a:off x="0" y="3188830"/>
          <a:ext cx="2962656" cy="151739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300" b="1" u="sng" kern="12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Morte</a:t>
          </a:r>
        </a:p>
      </dsp:txBody>
      <dsp:txXfrm>
        <a:off x="74073" y="3262903"/>
        <a:ext cx="2814510" cy="13692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/>
              <a:t>Faça 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PT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/>
              <a:t>Clique para editar os estilos</a:t>
            </a:r>
          </a:p>
          <a:p>
            <a:pPr lvl="1" eaLnBrk="1" latinLnBrk="0" hangingPunct="1"/>
            <a:r>
              <a:rPr kumimoji="0" lang="pt-PT"/>
              <a:t>Segundo nível</a:t>
            </a:r>
          </a:p>
          <a:p>
            <a:pPr lvl="2" eaLnBrk="1" latinLnBrk="0" hangingPunct="1"/>
            <a:r>
              <a:rPr kumimoji="0" lang="pt-PT"/>
              <a:t>Terceiro nível</a:t>
            </a:r>
          </a:p>
          <a:p>
            <a:pPr lvl="3" eaLnBrk="1" latinLnBrk="0" hangingPunct="1"/>
            <a:r>
              <a:rPr kumimoji="0" lang="pt-PT"/>
              <a:t>Quarto nível</a:t>
            </a:r>
          </a:p>
          <a:p>
            <a:pPr lvl="4" eaLnBrk="1" latinLnBrk="0" hangingPunct="1"/>
            <a:r>
              <a:rPr kumimoji="0" lang="pt-PT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119ED43-E43C-4A4C-8F95-DDCEB69AA5BC}" type="datetimeFigureOut">
              <a:rPr lang="pt-PT" smtClean="0"/>
              <a:t>16/12/2020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F47C61B-A3B0-438A-BC75-EDC38818F478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8229600" cy="1252736"/>
          </a:xfrm>
        </p:spPr>
        <p:txBody>
          <a:bodyPr/>
          <a:lstStyle/>
          <a:p>
            <a:r>
              <a:rPr lang="pt-PT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José Veiga Simão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691" y="2699437"/>
            <a:ext cx="2507213" cy="37608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763910"/>
            <a:ext cx="3096344" cy="16963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698423"/>
            <a:ext cx="3096344" cy="17783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0625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PT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Biografia</a:t>
            </a:r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679183"/>
              </p:ext>
            </p:extLst>
          </p:nvPr>
        </p:nvGraphicFramePr>
        <p:xfrm>
          <a:off x="539552" y="16288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8425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PT" u="sng" dirty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Biografia – percurso profissional</a:t>
            </a:r>
            <a:endParaRPr lang="pt-PT" u="sng" dirty="0">
              <a:effectLst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Licenciou-se em Ciências Físico-Químicas na Faculdade de Ciências da Universidade de Coimbra, em 1951, e doutorou-se em Física Nuclear na Universidade de Cambridge, em 1957.</a:t>
            </a:r>
          </a:p>
          <a:p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Tornou-se professor catedrático da Faculdade de Ciências da Universidade de Coimbra em 1961 e foi nomeado, em 1962, como primeiro reitor dos Estudos Gerais Universitários de Moçambique.</a:t>
            </a:r>
          </a:p>
        </p:txBody>
      </p:sp>
    </p:spTree>
    <p:extLst>
      <p:ext uri="{BB962C8B-B14F-4D97-AF65-F5344CB8AC3E}">
        <p14:creationId xmlns:p14="http://schemas.microsoft.com/office/powerpoint/2010/main" val="1545323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PT" u="sng" dirty="0"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Biografia – Funções políticas e governativas</a:t>
            </a:r>
            <a:endParaRPr lang="pt-PT" u="sng" dirty="0">
              <a:effectLst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Em 1970 assumiu o cargo de Ministro da Educação Nacional e entre 1974 e 1975 foi embaixador de Portugal nas Nações Unidas nos Estados Unidos.</a:t>
            </a:r>
          </a:p>
          <a:p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Em 1978 regressou a Portugal e foi presidente do Laboratório Nacional de Engenharia e Tecnologia Industrial e mais tarde, em 1985, foi contratado como professor catedrático da Universidade da Beira Interior.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089214"/>
            <a:ext cx="1701173" cy="18026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4921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PT" u="sng" dirty="0">
                <a:solidFill>
                  <a:schemeClr val="tx1"/>
                </a:solidFill>
                <a:effectLst/>
                <a:latin typeface="Arial Black" panose="020B0A04020102020204" pitchFamily="34" charset="0"/>
                <a:cs typeface="Arial" panose="020B0604020202020204" pitchFamily="34" charset="0"/>
              </a:rPr>
              <a:t>Biografia – Funções políticas e governativas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Em Novembro de 1997, António Guterres nomeou-o ministro da Defesa do XIII Governo Constitucional.</a:t>
            </a:r>
          </a:p>
          <a:p>
            <a:pPr marL="137160" indent="0">
              <a:buNone/>
            </a:pP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Acabou por falecer, a 3 de Maio de 2014, de doença prolongada no Hospital dos Lusíadas, em Lisboa.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5085184"/>
            <a:ext cx="2880320" cy="147760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596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09160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pt-PT" sz="9600" dirty="0">
                <a:latin typeface="Arial Black" panose="020B0A04020102020204" pitchFamily="34" charset="0"/>
              </a:rPr>
              <a:t>FIM…</a:t>
            </a:r>
          </a:p>
          <a:p>
            <a:pPr marL="137160" indent="0" algn="ctr">
              <a:buNone/>
            </a:pPr>
            <a:endParaRPr lang="pt-PT" sz="9600" dirty="0">
              <a:latin typeface="Arial Black" panose="020B0A04020102020204" pitchFamily="34" charset="0"/>
            </a:endParaRPr>
          </a:p>
          <a:p>
            <a:pPr marL="137160" indent="0" algn="r">
              <a:buNone/>
            </a:pPr>
            <a:r>
              <a:rPr lang="pt-PT" u="sng" dirty="0">
                <a:latin typeface="Arial" panose="020B0604020202020204" pitchFamily="34" charset="0"/>
                <a:cs typeface="Arial" panose="020B0604020202020204" pitchFamily="34" charset="0"/>
              </a:rPr>
              <a:t>Trabalho elaborado por:</a:t>
            </a:r>
          </a:p>
          <a:p>
            <a:pPr marL="137160" indent="0" algn="r">
              <a:buNone/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Margarida Oliveira nº14, 8ºG</a:t>
            </a:r>
          </a:p>
        </p:txBody>
      </p:sp>
    </p:spTree>
    <p:extLst>
      <p:ext uri="{BB962C8B-B14F-4D97-AF65-F5344CB8AC3E}">
        <p14:creationId xmlns:p14="http://schemas.microsoft.com/office/powerpoint/2010/main" val="1743347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</TotalTime>
  <Words>217</Words>
  <Application>Microsoft Office PowerPoint</Application>
  <PresentationFormat>Apresentação no Ecrã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Book Antiqua</vt:lpstr>
      <vt:lpstr>Lucida Sans</vt:lpstr>
      <vt:lpstr>Wingdings</vt:lpstr>
      <vt:lpstr>Wingdings 2</vt:lpstr>
      <vt:lpstr>Wingdings 3</vt:lpstr>
      <vt:lpstr>Vértice</vt:lpstr>
      <vt:lpstr>José Veiga Simão</vt:lpstr>
      <vt:lpstr>Biografia</vt:lpstr>
      <vt:lpstr>Biografia – percurso profissional</vt:lpstr>
      <vt:lpstr>Biografia – Funções políticas e governativas</vt:lpstr>
      <vt:lpstr>Biografia – Funções políticas e governativas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José Veiga Simão</dc:title>
  <dc:creator>Paula</dc:creator>
  <cp:lastModifiedBy>jose Ant. Silva</cp:lastModifiedBy>
  <cp:revision>5</cp:revision>
  <dcterms:created xsi:type="dcterms:W3CDTF">2020-12-01T14:29:00Z</dcterms:created>
  <dcterms:modified xsi:type="dcterms:W3CDTF">2020-12-16T22:46:17Z</dcterms:modified>
</cp:coreProperties>
</file>